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9.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28"/>
  </p:notesMasterIdLst>
  <p:handoutMasterIdLst>
    <p:handoutMasterId r:id="rId29"/>
  </p:handoutMasterIdLst>
  <p:sldIdLst>
    <p:sldId id="3207" r:id="rId2"/>
    <p:sldId id="3209" r:id="rId3"/>
    <p:sldId id="3210" r:id="rId4"/>
    <p:sldId id="3211" r:id="rId5"/>
    <p:sldId id="3213" r:id="rId6"/>
    <p:sldId id="3216" r:id="rId7"/>
    <p:sldId id="3218" r:id="rId8"/>
    <p:sldId id="3249" r:id="rId9"/>
    <p:sldId id="3220" r:id="rId10"/>
    <p:sldId id="3226" r:id="rId11"/>
    <p:sldId id="3227" r:id="rId12"/>
    <p:sldId id="3228" r:id="rId13"/>
    <p:sldId id="3250" r:id="rId14"/>
    <p:sldId id="3230" r:id="rId15"/>
    <p:sldId id="3233" r:id="rId16"/>
    <p:sldId id="3251" r:id="rId17"/>
    <p:sldId id="3236" r:id="rId18"/>
    <p:sldId id="3237" r:id="rId19"/>
    <p:sldId id="3238" r:id="rId20"/>
    <p:sldId id="3239" r:id="rId21"/>
    <p:sldId id="3252" r:id="rId22"/>
    <p:sldId id="3253" r:id="rId23"/>
    <p:sldId id="3244" r:id="rId24"/>
    <p:sldId id="3245" r:id="rId25"/>
    <p:sldId id="3247" r:id="rId26"/>
    <p:sldId id="3248" r:id="rId27"/>
  </p:sldIdLst>
  <p:sldSz cx="12858750" cy="723265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guide id="7" pos="376" userDrawn="1">
          <p15:clr>
            <a:srgbClr val="A4A3A4"/>
          </p15:clr>
        </p15:guide>
        <p15:guide id="8" pos="13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262B"/>
    <a:srgbClr val="F2F2F2"/>
    <a:srgbClr val="1D6DC2"/>
    <a:srgbClr val="08B689"/>
    <a:srgbClr val="79B50F"/>
    <a:srgbClr val="09B0DE"/>
    <a:srgbClr val="6669D2"/>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35" autoAdjust="0"/>
    <p:restoredTop sz="92986" autoAdjust="0"/>
  </p:normalViewPr>
  <p:slideViewPr>
    <p:cSldViewPr>
      <p:cViewPr varScale="1">
        <p:scale>
          <a:sx n="81" d="100"/>
          <a:sy n="81" d="100"/>
        </p:scale>
        <p:origin x="331" y="48"/>
      </p:cViewPr>
      <p:guideLst>
        <p:guide orient="horz" pos="328"/>
        <p:guide pos="4050"/>
        <p:guide pos="557"/>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50" d="100"/>
        <a:sy n="50"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2017/6/16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2017/6/16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a:t>
            </a:fld>
            <a:endParaRPr lang="zh-CN" altLang="en-US" dirty="0"/>
          </a:p>
        </p:txBody>
      </p:sp>
    </p:spTree>
    <p:extLst>
      <p:ext uri="{BB962C8B-B14F-4D97-AF65-F5344CB8AC3E}">
        <p14:creationId xmlns:p14="http://schemas.microsoft.com/office/powerpoint/2010/main" val="122130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10</a:t>
            </a:fld>
            <a:endParaRPr lang="zh-CN" altLang="en-US" dirty="0"/>
          </a:p>
        </p:txBody>
      </p:sp>
    </p:spTree>
    <p:extLst>
      <p:ext uri="{BB962C8B-B14F-4D97-AF65-F5344CB8AC3E}">
        <p14:creationId xmlns:p14="http://schemas.microsoft.com/office/powerpoint/2010/main" val="129102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11</a:t>
            </a:fld>
            <a:endParaRPr lang="zh-CN" altLang="en-US" dirty="0"/>
          </a:p>
        </p:txBody>
      </p:sp>
    </p:spTree>
    <p:extLst>
      <p:ext uri="{BB962C8B-B14F-4D97-AF65-F5344CB8AC3E}">
        <p14:creationId xmlns:p14="http://schemas.microsoft.com/office/powerpoint/2010/main" val="395891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8EACC-3148-4639-B8F8-DA7D85113A1E}" type="slidenum">
              <a:rPr lang="zh-CN" altLang="en-US" smtClean="0"/>
              <a:t>12</a:t>
            </a:fld>
            <a:endParaRPr lang="zh-CN" altLang="en-US" dirty="0"/>
          </a:p>
        </p:txBody>
      </p:sp>
    </p:spTree>
    <p:extLst>
      <p:ext uri="{BB962C8B-B14F-4D97-AF65-F5344CB8AC3E}">
        <p14:creationId xmlns:p14="http://schemas.microsoft.com/office/powerpoint/2010/main" val="302007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13</a:t>
            </a:fld>
            <a:endParaRPr lang="zh-CN" altLang="en-US" dirty="0"/>
          </a:p>
        </p:txBody>
      </p:sp>
    </p:spTree>
    <p:extLst>
      <p:ext uri="{BB962C8B-B14F-4D97-AF65-F5344CB8AC3E}">
        <p14:creationId xmlns:p14="http://schemas.microsoft.com/office/powerpoint/2010/main" val="2935170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14</a:t>
            </a:fld>
            <a:endParaRPr lang="zh-CN" altLang="en-US" dirty="0"/>
          </a:p>
        </p:txBody>
      </p:sp>
    </p:spTree>
    <p:extLst>
      <p:ext uri="{BB962C8B-B14F-4D97-AF65-F5344CB8AC3E}">
        <p14:creationId xmlns:p14="http://schemas.microsoft.com/office/powerpoint/2010/main" val="208271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15</a:t>
            </a:fld>
            <a:endParaRPr lang="zh-CN" altLang="en-US" dirty="0"/>
          </a:p>
        </p:txBody>
      </p:sp>
    </p:spTree>
    <p:extLst>
      <p:ext uri="{BB962C8B-B14F-4D97-AF65-F5344CB8AC3E}">
        <p14:creationId xmlns:p14="http://schemas.microsoft.com/office/powerpoint/2010/main" val="260166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16</a:t>
            </a:fld>
            <a:endParaRPr lang="zh-CN" altLang="en-US" dirty="0"/>
          </a:p>
        </p:txBody>
      </p:sp>
    </p:spTree>
    <p:extLst>
      <p:ext uri="{BB962C8B-B14F-4D97-AF65-F5344CB8AC3E}">
        <p14:creationId xmlns:p14="http://schemas.microsoft.com/office/powerpoint/2010/main" val="147632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17</a:t>
            </a:fld>
            <a:endParaRPr lang="zh-CN" altLang="en-US" dirty="0"/>
          </a:p>
        </p:txBody>
      </p:sp>
    </p:spTree>
    <p:extLst>
      <p:ext uri="{BB962C8B-B14F-4D97-AF65-F5344CB8AC3E}">
        <p14:creationId xmlns:p14="http://schemas.microsoft.com/office/powerpoint/2010/main" val="2458090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18</a:t>
            </a:fld>
            <a:endParaRPr lang="zh-CN" altLang="en-US" dirty="0"/>
          </a:p>
        </p:txBody>
      </p:sp>
    </p:spTree>
    <p:extLst>
      <p:ext uri="{BB962C8B-B14F-4D97-AF65-F5344CB8AC3E}">
        <p14:creationId xmlns:p14="http://schemas.microsoft.com/office/powerpoint/2010/main" val="2505488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19</a:t>
            </a:fld>
            <a:endParaRPr lang="zh-CN" altLang="en-US" dirty="0"/>
          </a:p>
        </p:txBody>
      </p:sp>
    </p:spTree>
    <p:extLst>
      <p:ext uri="{BB962C8B-B14F-4D97-AF65-F5344CB8AC3E}">
        <p14:creationId xmlns:p14="http://schemas.microsoft.com/office/powerpoint/2010/main" val="236753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a:t>
            </a:fld>
            <a:endParaRPr lang="zh-CN" altLang="en-US" dirty="0"/>
          </a:p>
        </p:txBody>
      </p:sp>
    </p:spTree>
    <p:extLst>
      <p:ext uri="{BB962C8B-B14F-4D97-AF65-F5344CB8AC3E}">
        <p14:creationId xmlns:p14="http://schemas.microsoft.com/office/powerpoint/2010/main" val="2775178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20</a:t>
            </a:fld>
            <a:endParaRPr lang="zh-CN" altLang="en-US" dirty="0"/>
          </a:p>
        </p:txBody>
      </p:sp>
    </p:spTree>
    <p:extLst>
      <p:ext uri="{BB962C8B-B14F-4D97-AF65-F5344CB8AC3E}">
        <p14:creationId xmlns:p14="http://schemas.microsoft.com/office/powerpoint/2010/main" val="263568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21</a:t>
            </a:fld>
            <a:endParaRPr lang="zh-CN" altLang="en-US" dirty="0"/>
          </a:p>
        </p:txBody>
      </p:sp>
    </p:spTree>
    <p:extLst>
      <p:ext uri="{BB962C8B-B14F-4D97-AF65-F5344CB8AC3E}">
        <p14:creationId xmlns:p14="http://schemas.microsoft.com/office/powerpoint/2010/main" val="175072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22</a:t>
            </a:fld>
            <a:endParaRPr lang="zh-CN" altLang="en-US" dirty="0"/>
          </a:p>
        </p:txBody>
      </p:sp>
    </p:spTree>
    <p:extLst>
      <p:ext uri="{BB962C8B-B14F-4D97-AF65-F5344CB8AC3E}">
        <p14:creationId xmlns:p14="http://schemas.microsoft.com/office/powerpoint/2010/main" val="1289454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23</a:t>
            </a:fld>
            <a:endParaRPr lang="zh-CN" altLang="en-US" dirty="0"/>
          </a:p>
        </p:txBody>
      </p:sp>
    </p:spTree>
    <p:extLst>
      <p:ext uri="{BB962C8B-B14F-4D97-AF65-F5344CB8AC3E}">
        <p14:creationId xmlns:p14="http://schemas.microsoft.com/office/powerpoint/2010/main" val="337285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24</a:t>
            </a:fld>
            <a:endParaRPr lang="zh-CN" altLang="en-US" dirty="0"/>
          </a:p>
        </p:txBody>
      </p:sp>
    </p:spTree>
    <p:extLst>
      <p:ext uri="{BB962C8B-B14F-4D97-AF65-F5344CB8AC3E}">
        <p14:creationId xmlns:p14="http://schemas.microsoft.com/office/powerpoint/2010/main" val="862123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25</a:t>
            </a:fld>
            <a:endParaRPr lang="zh-CN" altLang="en-US" dirty="0"/>
          </a:p>
        </p:txBody>
      </p:sp>
    </p:spTree>
    <p:extLst>
      <p:ext uri="{BB962C8B-B14F-4D97-AF65-F5344CB8AC3E}">
        <p14:creationId xmlns:p14="http://schemas.microsoft.com/office/powerpoint/2010/main" val="3522111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4021900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3</a:t>
            </a:fld>
            <a:endParaRPr lang="zh-CN" altLang="en-US" dirty="0"/>
          </a:p>
        </p:txBody>
      </p:sp>
    </p:spTree>
    <p:extLst>
      <p:ext uri="{BB962C8B-B14F-4D97-AF65-F5344CB8AC3E}">
        <p14:creationId xmlns:p14="http://schemas.microsoft.com/office/powerpoint/2010/main" val="578305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4</a:t>
            </a:fld>
            <a:endParaRPr lang="zh-CN" altLang="en-US" dirty="0"/>
          </a:p>
        </p:txBody>
      </p:sp>
    </p:spTree>
    <p:extLst>
      <p:ext uri="{BB962C8B-B14F-4D97-AF65-F5344CB8AC3E}">
        <p14:creationId xmlns:p14="http://schemas.microsoft.com/office/powerpoint/2010/main" val="256036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5</a:t>
            </a:fld>
            <a:endParaRPr lang="zh-CN" altLang="en-US" dirty="0"/>
          </a:p>
        </p:txBody>
      </p:sp>
    </p:spTree>
    <p:extLst>
      <p:ext uri="{BB962C8B-B14F-4D97-AF65-F5344CB8AC3E}">
        <p14:creationId xmlns:p14="http://schemas.microsoft.com/office/powerpoint/2010/main" val="99517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8EACC-3148-4639-B8F8-DA7D85113A1E}" type="slidenum">
              <a:rPr lang="zh-CN" altLang="en-US" smtClean="0"/>
              <a:t>6</a:t>
            </a:fld>
            <a:endParaRPr lang="zh-CN" altLang="en-US" dirty="0"/>
          </a:p>
        </p:txBody>
      </p:sp>
    </p:spTree>
    <p:extLst>
      <p:ext uri="{BB962C8B-B14F-4D97-AF65-F5344CB8AC3E}">
        <p14:creationId xmlns:p14="http://schemas.microsoft.com/office/powerpoint/2010/main" val="9427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8EACC-3148-4639-B8F8-DA7D85113A1E}" type="slidenum">
              <a:rPr lang="zh-CN" altLang="en-US" smtClean="0"/>
              <a:t>7</a:t>
            </a:fld>
            <a:endParaRPr lang="zh-CN" altLang="en-US" dirty="0"/>
          </a:p>
        </p:txBody>
      </p:sp>
    </p:spTree>
    <p:extLst>
      <p:ext uri="{BB962C8B-B14F-4D97-AF65-F5344CB8AC3E}">
        <p14:creationId xmlns:p14="http://schemas.microsoft.com/office/powerpoint/2010/main" val="263017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88EACC-3148-4639-B8F8-DA7D85113A1E}" type="slidenum">
              <a:rPr lang="zh-CN" altLang="en-US" smtClean="0"/>
              <a:t>8</a:t>
            </a:fld>
            <a:endParaRPr lang="zh-CN" altLang="en-US" dirty="0"/>
          </a:p>
        </p:txBody>
      </p:sp>
    </p:spTree>
    <p:extLst>
      <p:ext uri="{BB962C8B-B14F-4D97-AF65-F5344CB8AC3E}">
        <p14:creationId xmlns:p14="http://schemas.microsoft.com/office/powerpoint/2010/main" val="3608610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8EACC-3148-4639-B8F8-DA7D85113A1E}" type="slidenum">
              <a:rPr lang="zh-CN" altLang="en-US" smtClean="0"/>
              <a:t>9</a:t>
            </a:fld>
            <a:endParaRPr lang="zh-CN" altLang="en-US" dirty="0"/>
          </a:p>
        </p:txBody>
      </p:sp>
    </p:spTree>
    <p:extLst>
      <p:ext uri="{BB962C8B-B14F-4D97-AF65-F5344CB8AC3E}">
        <p14:creationId xmlns:p14="http://schemas.microsoft.com/office/powerpoint/2010/main" val="4009054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0" y="3174"/>
            <a:ext cx="12858649" cy="803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01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2017/6/16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83"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tags" Target="../tags/tag59.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5" Type="http://schemas.openxmlformats.org/officeDocument/2006/relationships/notesSlide" Target="../notesSlides/notesSlide11.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1.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notesSlide" Target="../notesSlides/notesSlide14.xml"/><Relationship Id="rId17" Type="http://schemas.openxmlformats.org/officeDocument/2006/relationships/image" Target="../media/image22.jpeg"/><Relationship Id="rId2" Type="http://schemas.openxmlformats.org/officeDocument/2006/relationships/tags" Target="../tags/tag74.xml"/><Relationship Id="rId16" Type="http://schemas.openxmlformats.org/officeDocument/2006/relationships/image" Target="../media/image21.jpe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slideLayout" Target="../slideLayouts/slideLayout1.xml"/><Relationship Id="rId5" Type="http://schemas.openxmlformats.org/officeDocument/2006/relationships/tags" Target="../tags/tag77.xml"/><Relationship Id="rId15" Type="http://schemas.openxmlformats.org/officeDocument/2006/relationships/image" Target="../media/image20.jpeg"/><Relationship Id="rId10" Type="http://schemas.openxmlformats.org/officeDocument/2006/relationships/tags" Target="../tags/tag82.xml"/><Relationship Id="rId19" Type="http://schemas.openxmlformats.org/officeDocument/2006/relationships/image" Target="../media/image24.jpe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slideLayout" Target="../slideLayouts/slideLayout1.xml"/><Relationship Id="rId3" Type="http://schemas.openxmlformats.org/officeDocument/2006/relationships/tags" Target="../tags/tag85.xml"/><Relationship Id="rId21" Type="http://schemas.openxmlformats.org/officeDocument/2006/relationships/image" Target="../media/image25.jpeg"/><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image" Target="../media/image29.jpe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image" Target="../media/image4.jpe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image" Target="../media/image28.jpe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image" Target="../media/image27.jpeg"/><Relationship Id="rId10" Type="http://schemas.openxmlformats.org/officeDocument/2006/relationships/tags" Target="../tags/tag92.xml"/><Relationship Id="rId19" Type="http://schemas.openxmlformats.org/officeDocument/2006/relationships/notesSlide" Target="../notesSlides/notesSlide15.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103.xml"/></Relationships>
</file>

<file path=ppt/slides/_rels/slide18.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slideLayout" Target="../slideLayouts/slideLayout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image" Target="../media/image30.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notesSlide" Target="../notesSlides/notesSlide18.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1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notesSlide" Target="../notesSlides/notesSlide19.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tags" Target="../tags/tag139.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notesSlide" Target="../notesSlides/notesSlide20.xml"/><Relationship Id="rId4" Type="http://schemas.openxmlformats.org/officeDocument/2006/relationships/tags" Target="../tags/tag135.xml"/><Relationship Id="rId9"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notesSlide" Target="../notesSlides/notesSlide22.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slideLayout" Target="../slideLayouts/slideLayout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image" Target="../media/image34.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notesSlide" Target="../notesSlides/notesSlide25.xml"/><Relationship Id="rId2" Type="http://schemas.openxmlformats.org/officeDocument/2006/relationships/tags" Target="../tags/tag152.xml"/><Relationship Id="rId16" Type="http://schemas.openxmlformats.org/officeDocument/2006/relationships/slideLayout" Target="../slideLayouts/slideLayout1.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68.xml"/><Relationship Id="rId7" Type="http://schemas.openxmlformats.org/officeDocument/2006/relationships/notesSlide" Target="../notesSlides/notesSlide26.xml"/><Relationship Id="rId12" Type="http://schemas.microsoft.com/office/2007/relationships/hdphoto" Target="../media/hdphoto5.wdp"/><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Layout" Target="../slideLayouts/slideLayout1.xml"/><Relationship Id="rId11" Type="http://schemas.openxmlformats.org/officeDocument/2006/relationships/image" Target="../media/image37.png"/><Relationship Id="rId5" Type="http://schemas.openxmlformats.org/officeDocument/2006/relationships/tags" Target="../tags/tag170.xml"/><Relationship Id="rId10" Type="http://schemas.openxmlformats.org/officeDocument/2006/relationships/image" Target="../media/image36.png"/><Relationship Id="rId4" Type="http://schemas.openxmlformats.org/officeDocument/2006/relationships/tags" Target="../tags/tag169.xml"/><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5.xml"/><Relationship Id="rId3" Type="http://schemas.openxmlformats.org/officeDocument/2006/relationships/tags" Target="../tags/tag4.xml"/><Relationship Id="rId21" Type="http://schemas.openxmlformats.org/officeDocument/2006/relationships/image" Target="../media/image10.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9.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microsoft.com/office/2007/relationships/hdphoto" Target="../media/hdphoto3.wdp"/><Relationship Id="rId10" Type="http://schemas.openxmlformats.org/officeDocument/2006/relationships/tags" Target="../tags/tag11.xml"/><Relationship Id="rId19" Type="http://schemas.openxmlformats.org/officeDocument/2006/relationships/image" Target="../media/image8.jpe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21" Type="http://schemas.openxmlformats.org/officeDocument/2006/relationships/notesSlide" Target="../notesSlides/notesSlide6.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9.xml"/><Relationship Id="rId7" Type="http://schemas.openxmlformats.org/officeDocument/2006/relationships/notesSlide" Target="../notesSlides/notesSlide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xml"/><Relationship Id="rId11" Type="http://schemas.openxmlformats.org/officeDocument/2006/relationships/image" Target="../media/image15.jpeg"/><Relationship Id="rId5" Type="http://schemas.openxmlformats.org/officeDocument/2006/relationships/tags" Target="../tags/tag41.xml"/><Relationship Id="rId10" Type="http://schemas.openxmlformats.org/officeDocument/2006/relationships/image" Target="../media/image14.jpeg"/><Relationship Id="rId4" Type="http://schemas.openxmlformats.org/officeDocument/2006/relationships/tags" Target="../tags/tag40.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4.xml"/><Relationship Id="rId7"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等腰三角形 78"/>
          <p:cNvSpPr/>
          <p:nvPr/>
        </p:nvSpPr>
        <p:spPr>
          <a:xfrm flipH="1" flipV="1">
            <a:off x="6566883" y="6"/>
            <a:ext cx="3054864" cy="2099683"/>
          </a:xfrm>
          <a:prstGeom prst="triangle">
            <a:avLst>
              <a:gd name="adj" fmla="val 49932"/>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323656" y="3405576"/>
            <a:ext cx="6771654" cy="923330"/>
          </a:xfrm>
          <a:prstGeom prst="rect">
            <a:avLst/>
          </a:prstGeom>
        </p:spPr>
        <p:txBody>
          <a:bodyPr wrap="square">
            <a:spAutoFit/>
          </a:bodyPr>
          <a:lstStyle/>
          <a:p>
            <a:pPr algn="ctr"/>
            <a:r>
              <a:rPr lang="zh-CN" altLang="en-US" sz="5400" dirty="0" smtClean="0">
                <a:solidFill>
                  <a:srgbClr val="0070C0"/>
                </a:solidFill>
                <a:latin typeface="方正粗谭黑简体" panose="02000000000000000000" pitchFamily="2" charset="-122"/>
                <a:ea typeface="方正粗谭黑简体" panose="02000000000000000000" pitchFamily="2" charset="-122"/>
              </a:rPr>
              <a:t>工作总结汇报计划</a:t>
            </a:r>
            <a:endParaRPr lang="zh-CN" altLang="en-US" sz="5400" dirty="0">
              <a:solidFill>
                <a:srgbClr val="0070C0"/>
              </a:solidFill>
              <a:latin typeface="方正粗谭黑简体" panose="02000000000000000000" pitchFamily="2" charset="-122"/>
              <a:ea typeface="方正粗谭黑简体" panose="02000000000000000000" pitchFamily="2" charset="-122"/>
            </a:endParaRPr>
          </a:p>
        </p:txBody>
      </p:sp>
      <p:sp>
        <p:nvSpPr>
          <p:cNvPr id="81" name="矩形 80"/>
          <p:cNvSpPr/>
          <p:nvPr/>
        </p:nvSpPr>
        <p:spPr>
          <a:xfrm>
            <a:off x="1612402" y="4223385"/>
            <a:ext cx="4346852" cy="276999"/>
          </a:xfrm>
          <a:prstGeom prst="rect">
            <a:avLst/>
          </a:prstGeom>
        </p:spPr>
        <p:txBody>
          <a:bodyPr wrap="square">
            <a:spAutoFit/>
          </a:bodyPr>
          <a:lstStyle/>
          <a:p>
            <a:pPr algn="ctr"/>
            <a:r>
              <a:rPr lang="en-US" altLang="zh-CN" sz="1200"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ANNUAL WORK SUMMARY AND PLAN IN THE NEW YEAR</a:t>
            </a:r>
            <a:endPar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2" name="TextBox 81"/>
          <p:cNvSpPr txBox="1"/>
          <p:nvPr/>
        </p:nvSpPr>
        <p:spPr>
          <a:xfrm>
            <a:off x="1835944" y="1180159"/>
            <a:ext cx="3692036" cy="559705"/>
          </a:xfrm>
          <a:prstGeom prst="rect">
            <a:avLst/>
          </a:prstGeom>
          <a:noFill/>
        </p:spPr>
        <p:txBody>
          <a:bodyPr wrap="none" rtlCol="0">
            <a:spAutoFit/>
          </a:bodyPr>
          <a:lstStyle/>
          <a:p>
            <a:pPr algn="ctr"/>
            <a:r>
              <a:rPr lang="zh-CN" altLang="en-US" sz="3037" dirty="0">
                <a:solidFill>
                  <a:srgbClr val="0070C0"/>
                </a:solidFill>
                <a:latin typeface="Adobe 仿宋 Std R" panose="02020400000000000000" pitchFamily="18" charset="-122"/>
                <a:ea typeface="Adobe 仿宋 Std R" panose="02020400000000000000" pitchFamily="18" charset="-122"/>
              </a:rPr>
              <a:t>超越梦想    再创佳绩</a:t>
            </a:r>
          </a:p>
        </p:txBody>
      </p:sp>
      <p:grpSp>
        <p:nvGrpSpPr>
          <p:cNvPr id="51" name="组合 23"/>
          <p:cNvGrpSpPr/>
          <p:nvPr/>
        </p:nvGrpSpPr>
        <p:grpSpPr bwMode="auto">
          <a:xfrm>
            <a:off x="1048968" y="2097312"/>
            <a:ext cx="1336687" cy="1334908"/>
            <a:chOff x="2788029" y="1799928"/>
            <a:chExt cx="3927705" cy="3919307"/>
          </a:xfrm>
        </p:grpSpPr>
        <p:grpSp>
          <p:nvGrpSpPr>
            <p:cNvPr id="56" name="组合 24"/>
            <p:cNvGrpSpPr/>
            <p:nvPr/>
          </p:nvGrpSpPr>
          <p:grpSpPr bwMode="auto">
            <a:xfrm>
              <a:off x="2788029" y="1799928"/>
              <a:ext cx="3927705" cy="3919307"/>
              <a:chOff x="2788029" y="1799928"/>
              <a:chExt cx="3927705" cy="3919307"/>
            </a:xfrm>
          </p:grpSpPr>
          <p:sp>
            <p:nvSpPr>
              <p:cNvPr id="58" name="椭圆 57"/>
              <p:cNvSpPr/>
              <p:nvPr/>
            </p:nvSpPr>
            <p:spPr>
              <a:xfrm>
                <a:off x="2788029" y="1799928"/>
                <a:ext cx="3927705" cy="3919307"/>
              </a:xfrm>
              <a:prstGeom prst="ellipse">
                <a:avLst/>
              </a:prstGeom>
              <a:solidFill>
                <a:srgbClr val="00B0F0">
                  <a:alpha val="1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sp>
            <p:nvSpPr>
              <p:cNvPr id="59" name="椭圆 58"/>
              <p:cNvSpPr/>
              <p:nvPr/>
            </p:nvSpPr>
            <p:spPr>
              <a:xfrm>
                <a:off x="3045340" y="2052974"/>
                <a:ext cx="3413083" cy="3413216"/>
              </a:xfrm>
              <a:prstGeom prst="ellipse">
                <a:avLst/>
              </a:prstGeom>
              <a:gradFill flip="none" rotWithShape="1">
                <a:gsLst>
                  <a:gs pos="0">
                    <a:schemeClr val="bg1">
                      <a:lumMod val="63000"/>
                      <a:lumOff val="37000"/>
                    </a:schemeClr>
                  </a:gs>
                  <a:gs pos="51300">
                    <a:srgbClr val="E1E2E1">
                      <a:lumMod val="0"/>
                      <a:lumOff val="100000"/>
                    </a:srgbClr>
                  </a:gs>
                  <a:gs pos="100000">
                    <a:srgbClr val="DDDEDD">
                      <a:lumMod val="76000"/>
                      <a:lumOff val="24000"/>
                    </a:srgbClr>
                  </a:gs>
                </a:gsLst>
                <a:lin ang="18900000" scaled="1"/>
                <a:tileRect/>
              </a:gra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grpSp>
        <p:sp>
          <p:nvSpPr>
            <p:cNvPr id="57" name="文本框 29"/>
            <p:cNvSpPr txBox="1">
              <a:spLocks noChangeArrowheads="1"/>
            </p:cNvSpPr>
            <p:nvPr/>
          </p:nvSpPr>
          <p:spPr bwMode="auto">
            <a:xfrm>
              <a:off x="3785802" y="2397645"/>
              <a:ext cx="1879141" cy="244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prstTxWarp prst="textPlain">
                <a:avLst/>
              </a:prstTxWarp>
              <a:spAutoFit/>
              <a:scene3d>
                <a:camera prst="orthographicFront">
                  <a:rot lat="0" lon="21599986" rev="0"/>
                </a:camera>
                <a:lightRig rig="contrasting" dir="t">
                  <a:rot lat="0" lon="0" rev="13800000"/>
                </a:lightRig>
              </a:scene3d>
              <a:sp3d extrusionH="57150" prstMaterial="softEdge">
                <a:bevelT w="38100" h="38100" prst="angle"/>
                <a:bevelB w="114300" h="44450" prst="riblet"/>
                <a:contourClr>
                  <a:srgbClr val="00B0F0"/>
                </a:contourClr>
              </a:sp3d>
            </a:bodyPr>
            <a:lstStyle>
              <a:defPPr>
                <a:defRPr lang="zh-CN"/>
              </a:defPPr>
              <a:lvl1pPr algn="ctr">
                <a:defRPr sz="13800" b="1">
                  <a:ln>
                    <a:solidFill>
                      <a:srgbClr val="0070C0"/>
                    </a:solidFill>
                  </a:ln>
                  <a:gradFill flip="none" rotWithShape="1">
                    <a:gsLst>
                      <a:gs pos="0">
                        <a:srgbClr val="0070C0"/>
                      </a:gs>
                      <a:gs pos="40000">
                        <a:srgbClr val="00B0F0"/>
                      </a:gs>
                      <a:gs pos="100000">
                        <a:srgbClr val="002060">
                          <a:lumMod val="61000"/>
                          <a:lumOff val="39000"/>
                        </a:srgbClr>
                      </a:gs>
                    </a:gsLst>
                    <a:path path="circle">
                      <a:fillToRect r="100000" b="100000"/>
                    </a:path>
                    <a:tileRect l="-100000" t="-100000"/>
                  </a:gradFill>
                  <a:latin typeface="Arial" panose="020B0604020202020204" pitchFamily="34" charset="0"/>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7465" dirty="0">
                  <a:effectLst>
                    <a:outerShdw dist="12700" dir="5400000" algn="t" rotWithShape="0">
                      <a:srgbClr val="0070C0"/>
                    </a:outerShdw>
                  </a:effectLst>
                </a:rPr>
                <a:t>2</a:t>
              </a:r>
              <a:endParaRPr lang="zh-CN" altLang="en-US" sz="17465" dirty="0">
                <a:effectLst>
                  <a:outerShdw dist="12700" dir="5400000" algn="t" rotWithShape="0">
                    <a:srgbClr val="0070C0"/>
                  </a:outerShdw>
                </a:effectLst>
              </a:endParaRPr>
            </a:p>
          </p:txBody>
        </p:sp>
      </p:grpSp>
      <p:grpSp>
        <p:nvGrpSpPr>
          <p:cNvPr id="60" name="组合 23"/>
          <p:cNvGrpSpPr/>
          <p:nvPr/>
        </p:nvGrpSpPr>
        <p:grpSpPr bwMode="auto">
          <a:xfrm>
            <a:off x="2450920" y="2097312"/>
            <a:ext cx="1334908" cy="1334908"/>
            <a:chOff x="2868677" y="1880578"/>
            <a:chExt cx="3794518" cy="3791445"/>
          </a:xfrm>
        </p:grpSpPr>
        <p:grpSp>
          <p:nvGrpSpPr>
            <p:cNvPr id="61" name="组合 24"/>
            <p:cNvGrpSpPr/>
            <p:nvPr/>
          </p:nvGrpSpPr>
          <p:grpSpPr bwMode="auto">
            <a:xfrm>
              <a:off x="2868677" y="1880578"/>
              <a:ext cx="3794518" cy="3791445"/>
              <a:chOff x="2868677" y="1880578"/>
              <a:chExt cx="3794518" cy="3791445"/>
            </a:xfrm>
          </p:grpSpPr>
          <p:sp>
            <p:nvSpPr>
              <p:cNvPr id="63" name="椭圆 62"/>
              <p:cNvSpPr/>
              <p:nvPr/>
            </p:nvSpPr>
            <p:spPr>
              <a:xfrm>
                <a:off x="2868677" y="1880578"/>
                <a:ext cx="3794518" cy="3791445"/>
              </a:xfrm>
              <a:prstGeom prst="ellipse">
                <a:avLst/>
              </a:prstGeom>
              <a:solidFill>
                <a:srgbClr val="00B0F0">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sp>
            <p:nvSpPr>
              <p:cNvPr id="64" name="椭圆 63"/>
              <p:cNvSpPr/>
              <p:nvPr/>
            </p:nvSpPr>
            <p:spPr>
              <a:xfrm>
                <a:off x="3114738" y="2126440"/>
                <a:ext cx="3302396" cy="3299722"/>
              </a:xfrm>
              <a:prstGeom prst="ellipse">
                <a:avLst/>
              </a:prstGeom>
              <a:gradFill flip="none" rotWithShape="1">
                <a:gsLst>
                  <a:gs pos="0">
                    <a:schemeClr val="bg1">
                      <a:lumMod val="63000"/>
                      <a:lumOff val="37000"/>
                    </a:schemeClr>
                  </a:gs>
                  <a:gs pos="51300">
                    <a:srgbClr val="E1E2E1">
                      <a:lumMod val="0"/>
                      <a:lumOff val="100000"/>
                    </a:srgbClr>
                  </a:gs>
                  <a:gs pos="100000">
                    <a:srgbClr val="DDDEDD">
                      <a:lumMod val="76000"/>
                      <a:lumOff val="24000"/>
                    </a:srgbClr>
                  </a:gs>
                </a:gsLst>
                <a:lin ang="18900000" scaled="1"/>
                <a:tileRect/>
              </a:gra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grpSp>
        <p:sp>
          <p:nvSpPr>
            <p:cNvPr id="62" name="文本框 29"/>
            <p:cNvSpPr txBox="1">
              <a:spLocks noChangeArrowheads="1"/>
            </p:cNvSpPr>
            <p:nvPr/>
          </p:nvSpPr>
          <p:spPr bwMode="auto">
            <a:xfrm>
              <a:off x="3827138" y="2447379"/>
              <a:ext cx="1879139" cy="237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prstTxWarp prst="textPlain">
                <a:avLst/>
              </a:prstTxWarp>
              <a:spAutoFit/>
              <a:scene3d>
                <a:camera prst="orthographicFront">
                  <a:rot lat="0" lon="21599986" rev="0"/>
                </a:camera>
                <a:lightRig rig="contrasting" dir="t">
                  <a:rot lat="0" lon="0" rev="13800000"/>
                </a:lightRig>
              </a:scene3d>
              <a:sp3d extrusionH="57150" prstMaterial="softEdge">
                <a:bevelT w="38100" h="38100" prst="angle"/>
                <a:bevelB w="114300" h="44450" prst="riblet"/>
                <a:contourClr>
                  <a:srgbClr val="00B0F0"/>
                </a:contourClr>
              </a:sp3d>
            </a:bodyPr>
            <a:lstStyle>
              <a:defPPr>
                <a:defRPr lang="zh-CN"/>
              </a:defPPr>
              <a:lvl1pPr algn="ctr">
                <a:defRPr sz="13800" b="1">
                  <a:ln>
                    <a:solidFill>
                      <a:srgbClr val="0070C0"/>
                    </a:solidFill>
                  </a:ln>
                  <a:gradFill flip="none" rotWithShape="1">
                    <a:gsLst>
                      <a:gs pos="0">
                        <a:srgbClr val="0070C0"/>
                      </a:gs>
                      <a:gs pos="40000">
                        <a:srgbClr val="00B0F0"/>
                      </a:gs>
                      <a:gs pos="100000">
                        <a:srgbClr val="002060">
                          <a:lumMod val="61000"/>
                          <a:lumOff val="39000"/>
                        </a:srgbClr>
                      </a:gs>
                    </a:gsLst>
                    <a:path path="circle">
                      <a:fillToRect r="100000" b="100000"/>
                    </a:path>
                    <a:tileRect l="-100000" t="-100000"/>
                  </a:gradFill>
                  <a:effectLst>
                    <a:outerShdw dist="12700" dir="5400000" algn="t" rotWithShape="0">
                      <a:srgbClr val="0070C0"/>
                    </a:outerShdw>
                  </a:effectLst>
                  <a:latin typeface="Arial" panose="020B0604020202020204" pitchFamily="34" charset="0"/>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7465" dirty="0"/>
                <a:t>0</a:t>
              </a:r>
              <a:endParaRPr lang="zh-CN" altLang="en-US" sz="17465" dirty="0"/>
            </a:p>
          </p:txBody>
        </p:sp>
      </p:grpSp>
      <p:grpSp>
        <p:nvGrpSpPr>
          <p:cNvPr id="65" name="组合 23"/>
          <p:cNvGrpSpPr/>
          <p:nvPr/>
        </p:nvGrpSpPr>
        <p:grpSpPr bwMode="auto">
          <a:xfrm>
            <a:off x="3851093" y="2097312"/>
            <a:ext cx="1334908" cy="1334908"/>
            <a:chOff x="2964172" y="1976075"/>
            <a:chExt cx="3588806" cy="3585899"/>
          </a:xfrm>
        </p:grpSpPr>
        <p:grpSp>
          <p:nvGrpSpPr>
            <p:cNvPr id="66" name="组合 24"/>
            <p:cNvGrpSpPr/>
            <p:nvPr/>
          </p:nvGrpSpPr>
          <p:grpSpPr bwMode="auto">
            <a:xfrm>
              <a:off x="2964172" y="1976075"/>
              <a:ext cx="3588806" cy="3585899"/>
              <a:chOff x="2964172" y="1976075"/>
              <a:chExt cx="3588806" cy="3585899"/>
            </a:xfrm>
          </p:grpSpPr>
          <p:sp>
            <p:nvSpPr>
              <p:cNvPr id="68" name="椭圆 67"/>
              <p:cNvSpPr/>
              <p:nvPr/>
            </p:nvSpPr>
            <p:spPr>
              <a:xfrm>
                <a:off x="2964172" y="1976075"/>
                <a:ext cx="3588806" cy="3585899"/>
              </a:xfrm>
              <a:prstGeom prst="ellipse">
                <a:avLst/>
              </a:prstGeom>
              <a:solidFill>
                <a:srgbClr val="00B0F0">
                  <a:alpha val="1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sp>
            <p:nvSpPr>
              <p:cNvPr id="69" name="椭圆 68"/>
              <p:cNvSpPr/>
              <p:nvPr/>
            </p:nvSpPr>
            <p:spPr>
              <a:xfrm>
                <a:off x="3196893" y="2208608"/>
                <a:ext cx="3123364" cy="3120834"/>
              </a:xfrm>
              <a:prstGeom prst="ellipse">
                <a:avLst/>
              </a:prstGeom>
              <a:gradFill flip="none" rotWithShape="1">
                <a:gsLst>
                  <a:gs pos="0">
                    <a:schemeClr val="bg1">
                      <a:lumMod val="63000"/>
                      <a:lumOff val="37000"/>
                    </a:schemeClr>
                  </a:gs>
                  <a:gs pos="51300">
                    <a:srgbClr val="E1E2E1">
                      <a:lumMod val="0"/>
                      <a:lumOff val="100000"/>
                    </a:srgbClr>
                  </a:gs>
                  <a:gs pos="100000">
                    <a:srgbClr val="DDDEDD">
                      <a:lumMod val="76000"/>
                      <a:lumOff val="24000"/>
                    </a:srgbClr>
                  </a:gs>
                </a:gsLst>
                <a:lin ang="18900000" scaled="1"/>
                <a:tileRect/>
              </a:gra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grpSp>
        <p:sp>
          <p:nvSpPr>
            <p:cNvPr id="67" name="文本框 29"/>
            <p:cNvSpPr txBox="1">
              <a:spLocks noChangeArrowheads="1"/>
            </p:cNvSpPr>
            <p:nvPr/>
          </p:nvSpPr>
          <p:spPr bwMode="auto">
            <a:xfrm>
              <a:off x="3854018" y="2534504"/>
              <a:ext cx="1283474" cy="221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prstTxWarp prst="textPlain">
                <a:avLst/>
              </a:prstTxWarp>
              <a:spAutoFit/>
              <a:scene3d>
                <a:camera prst="orthographicFront">
                  <a:rot lat="0" lon="21599986" rev="0"/>
                </a:camera>
                <a:lightRig rig="contrasting" dir="t">
                  <a:rot lat="0" lon="0" rev="13800000"/>
                </a:lightRig>
              </a:scene3d>
              <a:sp3d extrusionH="57150" prstMaterial="softEdge">
                <a:bevelT w="38100" h="38100" prst="angle"/>
                <a:bevelB w="114300" h="44450" prst="riblet"/>
                <a:contourClr>
                  <a:srgbClr val="00B0F0"/>
                </a:contourClr>
              </a:sp3d>
            </a:bodyPr>
            <a:lstStyle>
              <a:defPPr>
                <a:defRPr lang="zh-CN"/>
              </a:defPPr>
              <a:lvl1pPr algn="ctr">
                <a:defRPr sz="13800" b="1">
                  <a:ln>
                    <a:solidFill>
                      <a:srgbClr val="0070C0"/>
                    </a:solidFill>
                  </a:ln>
                  <a:gradFill flip="none" rotWithShape="1">
                    <a:gsLst>
                      <a:gs pos="0">
                        <a:srgbClr val="0070C0"/>
                      </a:gs>
                      <a:gs pos="40000">
                        <a:srgbClr val="00B0F0"/>
                      </a:gs>
                      <a:gs pos="100000">
                        <a:srgbClr val="002060">
                          <a:lumMod val="61000"/>
                          <a:lumOff val="39000"/>
                        </a:srgbClr>
                      </a:gs>
                    </a:gsLst>
                    <a:path path="circle">
                      <a:fillToRect r="100000" b="100000"/>
                    </a:path>
                    <a:tileRect l="-100000" t="-100000"/>
                  </a:gradFill>
                  <a:effectLst>
                    <a:outerShdw dist="12700" dir="5400000" algn="t" rotWithShape="0">
                      <a:srgbClr val="0070C0"/>
                    </a:outerShdw>
                  </a:effectLst>
                  <a:latin typeface="Arial" panose="020B0604020202020204" pitchFamily="34" charset="0"/>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7465" dirty="0"/>
                <a:t>1</a:t>
              </a:r>
              <a:endParaRPr lang="zh-CN" altLang="en-US" sz="17465" dirty="0"/>
            </a:p>
          </p:txBody>
        </p:sp>
      </p:grpSp>
      <p:grpSp>
        <p:nvGrpSpPr>
          <p:cNvPr id="70" name="组合 23"/>
          <p:cNvGrpSpPr/>
          <p:nvPr/>
        </p:nvGrpSpPr>
        <p:grpSpPr bwMode="auto">
          <a:xfrm>
            <a:off x="5251264" y="2097312"/>
            <a:ext cx="1334908" cy="1334908"/>
            <a:chOff x="2989212" y="2001109"/>
            <a:chExt cx="3584487" cy="3581579"/>
          </a:xfrm>
        </p:grpSpPr>
        <p:grpSp>
          <p:nvGrpSpPr>
            <p:cNvPr id="71" name="组合 24"/>
            <p:cNvGrpSpPr/>
            <p:nvPr/>
          </p:nvGrpSpPr>
          <p:grpSpPr bwMode="auto">
            <a:xfrm>
              <a:off x="2989212" y="2001109"/>
              <a:ext cx="3584487" cy="3581579"/>
              <a:chOff x="2989212" y="2001109"/>
              <a:chExt cx="3584487" cy="3581579"/>
            </a:xfrm>
          </p:grpSpPr>
          <p:sp>
            <p:nvSpPr>
              <p:cNvPr id="73" name="椭圆 72"/>
              <p:cNvSpPr/>
              <p:nvPr/>
            </p:nvSpPr>
            <p:spPr>
              <a:xfrm>
                <a:off x="2989212" y="2001109"/>
                <a:ext cx="3584487" cy="3581579"/>
              </a:xfrm>
              <a:prstGeom prst="ellipse">
                <a:avLst/>
              </a:prstGeom>
              <a:solidFill>
                <a:srgbClr val="00B0F0">
                  <a:alpha val="1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sp>
            <p:nvSpPr>
              <p:cNvPr id="74" name="椭圆 73"/>
              <p:cNvSpPr/>
              <p:nvPr/>
            </p:nvSpPr>
            <p:spPr>
              <a:xfrm>
                <a:off x="3219658" y="2233362"/>
                <a:ext cx="3123594" cy="3117074"/>
              </a:xfrm>
              <a:prstGeom prst="ellipse">
                <a:avLst/>
              </a:prstGeom>
              <a:gradFill flip="none" rotWithShape="1">
                <a:gsLst>
                  <a:gs pos="0">
                    <a:schemeClr val="bg1">
                      <a:lumMod val="63000"/>
                      <a:lumOff val="37000"/>
                    </a:schemeClr>
                  </a:gs>
                  <a:gs pos="51300">
                    <a:srgbClr val="E1E2E1">
                      <a:lumMod val="0"/>
                      <a:lumOff val="100000"/>
                    </a:srgbClr>
                  </a:gs>
                  <a:gs pos="100000">
                    <a:srgbClr val="DDDEDD">
                      <a:lumMod val="76000"/>
                      <a:lumOff val="24000"/>
                    </a:srgbClr>
                  </a:gs>
                </a:gsLst>
                <a:lin ang="18900000" scaled="1"/>
                <a:tileRect/>
              </a:gradFill>
              <a:ln w="63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endParaRPr>
              </a:p>
            </p:txBody>
          </p:sp>
        </p:grpSp>
        <p:sp>
          <p:nvSpPr>
            <p:cNvPr id="72" name="文本框 29"/>
            <p:cNvSpPr txBox="1">
              <a:spLocks noChangeArrowheads="1"/>
            </p:cNvSpPr>
            <p:nvPr/>
          </p:nvSpPr>
          <p:spPr bwMode="auto">
            <a:xfrm>
              <a:off x="3825888" y="2504194"/>
              <a:ext cx="1879140" cy="228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prstTxWarp prst="textPlain">
                <a:avLst/>
              </a:prstTxWarp>
              <a:spAutoFit/>
              <a:scene3d>
                <a:camera prst="orthographicFront">
                  <a:rot lat="0" lon="21599986" rev="0"/>
                </a:camera>
                <a:lightRig rig="contrasting" dir="t">
                  <a:rot lat="0" lon="0" rev="13800000"/>
                </a:lightRig>
              </a:scene3d>
              <a:sp3d extrusionH="57150" prstMaterial="softEdge">
                <a:bevelT w="38100" h="38100" prst="angle"/>
                <a:bevelB w="114300" h="44450" prst="riblet"/>
                <a:contourClr>
                  <a:srgbClr val="00B0F0"/>
                </a:contourClr>
              </a:sp3d>
            </a:bodyPr>
            <a:lstStyle>
              <a:defPPr>
                <a:defRPr lang="zh-CN"/>
              </a:defPPr>
              <a:lvl1pPr algn="ctr">
                <a:defRPr sz="13800" b="1">
                  <a:ln>
                    <a:solidFill>
                      <a:srgbClr val="0070C0"/>
                    </a:solidFill>
                  </a:ln>
                  <a:gradFill flip="none" rotWithShape="1">
                    <a:gsLst>
                      <a:gs pos="0">
                        <a:srgbClr val="0070C0"/>
                      </a:gs>
                      <a:gs pos="40000">
                        <a:srgbClr val="00B0F0"/>
                      </a:gs>
                      <a:gs pos="100000">
                        <a:srgbClr val="002060">
                          <a:lumMod val="61000"/>
                          <a:lumOff val="39000"/>
                        </a:srgbClr>
                      </a:gs>
                    </a:gsLst>
                    <a:path path="circle">
                      <a:fillToRect r="100000" b="100000"/>
                    </a:path>
                    <a:tileRect l="-100000" t="-100000"/>
                  </a:gradFill>
                  <a:effectLst>
                    <a:outerShdw dist="12700" dir="5400000" algn="t" rotWithShape="0">
                      <a:srgbClr val="0070C0"/>
                    </a:outerShdw>
                  </a:effectLst>
                  <a:latin typeface="Arial" panose="020B0604020202020204" pitchFamily="34" charset="0"/>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7465" dirty="0"/>
                <a:t>8</a:t>
              </a:r>
              <a:endParaRPr lang="zh-CN" altLang="en-US" sz="17465" dirty="0"/>
            </a:p>
          </p:txBody>
        </p:sp>
      </p:grpSp>
      <p:sp>
        <p:nvSpPr>
          <p:cNvPr id="86" name="流程图: 手动输入 13"/>
          <p:cNvSpPr/>
          <p:nvPr/>
        </p:nvSpPr>
        <p:spPr>
          <a:xfrm rot="16200000" flipH="1">
            <a:off x="5403773" y="-235671"/>
            <a:ext cx="7232647" cy="7704004"/>
          </a:xfrm>
          <a:custGeom>
            <a:avLst/>
            <a:gdLst/>
            <a:ahLst/>
            <a:cxnLst/>
            <a:rect l="l" t="t" r="r" b="b"/>
            <a:pathLst>
              <a:path w="5714998" h="6087448">
                <a:moveTo>
                  <a:pt x="0" y="3248173"/>
                </a:moveTo>
                <a:lnTo>
                  <a:pt x="0" y="6087448"/>
                </a:lnTo>
                <a:lnTo>
                  <a:pt x="5714998" y="6087448"/>
                </a:lnTo>
                <a:lnTo>
                  <a:pt x="5714998" y="0"/>
                </a:lnTo>
                <a:close/>
              </a:path>
            </a:pathLst>
          </a:custGeom>
          <a:blipFill dpi="0" rotWithShape="0">
            <a:blip r:embed="rId5"/>
            <a:srcRect/>
            <a:stretch>
              <a:fillRect l="-1000" r="-38000" b="-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5168094" y="5292669"/>
            <a:ext cx="2191273" cy="1939985"/>
          </a:xfrm>
          <a:custGeom>
            <a:avLst/>
            <a:gdLst/>
            <a:ahLst/>
            <a:cxnLst/>
            <a:rect l="l" t="t" r="r" b="b"/>
            <a:pathLst>
              <a:path w="1731471" h="1532912">
                <a:moveTo>
                  <a:pt x="871245" y="0"/>
                </a:moveTo>
                <a:lnTo>
                  <a:pt x="1731471" y="1532912"/>
                </a:lnTo>
                <a:lnTo>
                  <a:pt x="0" y="153291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Weezer - You Might Thin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1351742"/>
            <a:ext cx="609600" cy="609600"/>
          </a:xfrm>
          <a:prstGeom prst="rect">
            <a:avLst/>
          </a:prstGeom>
        </p:spPr>
      </p:pic>
    </p:spTree>
    <p:extLst>
      <p:ext uri="{BB962C8B-B14F-4D97-AF65-F5344CB8AC3E}">
        <p14:creationId xmlns:p14="http://schemas.microsoft.com/office/powerpoint/2010/main" val="3943369911"/>
      </p:ext>
    </p:extLst>
  </p:cSld>
  <p:clrMapOvr>
    <a:masterClrMapping/>
  </p:clrMapOvr>
  <mc:AlternateContent xmlns:mc="http://schemas.openxmlformats.org/markup-compatibility/2006" xmlns:p14="http://schemas.microsoft.com/office/powerpoint/2010/main">
    <mc:Choice Requires="p14">
      <p:transition p14:dur="0" advTm="9000"/>
    </mc:Choice>
    <mc:Fallback xmlns="">
      <p:transition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2"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anim calcmode="lin" valueType="num">
                                      <p:cBhvr additive="base">
                                        <p:cTn id="9" dur="500" fill="hold"/>
                                        <p:tgtEl>
                                          <p:spTgt spid="86"/>
                                        </p:tgtEl>
                                        <p:attrNameLst>
                                          <p:attrName>ppt_x</p:attrName>
                                        </p:attrNameLst>
                                      </p:cBhvr>
                                      <p:tavLst>
                                        <p:tav tm="0">
                                          <p:val>
                                            <p:strVal val="1+#ppt_w/2"/>
                                          </p:val>
                                        </p:tav>
                                        <p:tav tm="100000">
                                          <p:val>
                                            <p:strVal val="#ppt_x"/>
                                          </p:val>
                                        </p:tav>
                                      </p:tavLst>
                                    </p:anim>
                                    <p:anim calcmode="lin" valueType="num">
                                      <p:cBhvr additive="base">
                                        <p:cTn id="10" dur="500" fill="hold"/>
                                        <p:tgtEl>
                                          <p:spTgt spid="86"/>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250" fill="hold"/>
                                        <p:tgtEl>
                                          <p:spTgt spid="51"/>
                                        </p:tgtEl>
                                        <p:attrNameLst>
                                          <p:attrName>ppt_w</p:attrName>
                                        </p:attrNameLst>
                                      </p:cBhvr>
                                      <p:tavLst>
                                        <p:tav tm="0">
                                          <p:val>
                                            <p:fltVal val="0"/>
                                          </p:val>
                                        </p:tav>
                                        <p:tav tm="100000">
                                          <p:val>
                                            <p:strVal val="#ppt_w"/>
                                          </p:val>
                                        </p:tav>
                                      </p:tavLst>
                                    </p:anim>
                                    <p:anim calcmode="lin" valueType="num">
                                      <p:cBhvr>
                                        <p:cTn id="22" dur="250" fill="hold"/>
                                        <p:tgtEl>
                                          <p:spTgt spid="51"/>
                                        </p:tgtEl>
                                        <p:attrNameLst>
                                          <p:attrName>ppt_h</p:attrName>
                                        </p:attrNameLst>
                                      </p:cBhvr>
                                      <p:tavLst>
                                        <p:tav tm="0">
                                          <p:val>
                                            <p:fltVal val="0"/>
                                          </p:val>
                                        </p:tav>
                                        <p:tav tm="100000">
                                          <p:val>
                                            <p:strVal val="#ppt_h"/>
                                          </p:val>
                                        </p:tav>
                                      </p:tavLst>
                                    </p:anim>
                                    <p:animEffect transition="in" filter="fade">
                                      <p:cBhvr>
                                        <p:cTn id="23" dur="250"/>
                                        <p:tgtEl>
                                          <p:spTgt spid="51"/>
                                        </p:tgtEl>
                                      </p:cBhvr>
                                    </p:animEffect>
                                  </p:childTnLst>
                                </p:cTn>
                              </p:par>
                              <p:par>
                                <p:cTn id="24" presetID="53" presetClass="entr" presetSubtype="16" fill="hold" nodeType="withEffect">
                                  <p:stCondLst>
                                    <p:cond delay="250"/>
                                  </p:stCondLst>
                                  <p:childTnLst>
                                    <p:set>
                                      <p:cBhvr>
                                        <p:cTn id="25" dur="1" fill="hold">
                                          <p:stCondLst>
                                            <p:cond delay="0"/>
                                          </p:stCondLst>
                                        </p:cTn>
                                        <p:tgtEl>
                                          <p:spTgt spid="60"/>
                                        </p:tgtEl>
                                        <p:attrNameLst>
                                          <p:attrName>style.visibility</p:attrName>
                                        </p:attrNameLst>
                                      </p:cBhvr>
                                      <p:to>
                                        <p:strVal val="visible"/>
                                      </p:to>
                                    </p:set>
                                    <p:anim calcmode="lin" valueType="num">
                                      <p:cBhvr>
                                        <p:cTn id="26" dur="250" fill="hold"/>
                                        <p:tgtEl>
                                          <p:spTgt spid="60"/>
                                        </p:tgtEl>
                                        <p:attrNameLst>
                                          <p:attrName>ppt_w</p:attrName>
                                        </p:attrNameLst>
                                      </p:cBhvr>
                                      <p:tavLst>
                                        <p:tav tm="0">
                                          <p:val>
                                            <p:fltVal val="0"/>
                                          </p:val>
                                        </p:tav>
                                        <p:tav tm="100000">
                                          <p:val>
                                            <p:strVal val="#ppt_w"/>
                                          </p:val>
                                        </p:tav>
                                      </p:tavLst>
                                    </p:anim>
                                    <p:anim calcmode="lin" valueType="num">
                                      <p:cBhvr>
                                        <p:cTn id="27" dur="250" fill="hold"/>
                                        <p:tgtEl>
                                          <p:spTgt spid="60"/>
                                        </p:tgtEl>
                                        <p:attrNameLst>
                                          <p:attrName>ppt_h</p:attrName>
                                        </p:attrNameLst>
                                      </p:cBhvr>
                                      <p:tavLst>
                                        <p:tav tm="0">
                                          <p:val>
                                            <p:fltVal val="0"/>
                                          </p:val>
                                        </p:tav>
                                        <p:tav tm="100000">
                                          <p:val>
                                            <p:strVal val="#ppt_h"/>
                                          </p:val>
                                        </p:tav>
                                      </p:tavLst>
                                    </p:anim>
                                    <p:animEffect transition="in" filter="fade">
                                      <p:cBhvr>
                                        <p:cTn id="28" dur="250"/>
                                        <p:tgtEl>
                                          <p:spTgt spid="60"/>
                                        </p:tgtEl>
                                      </p:cBhvr>
                                    </p:animEffect>
                                  </p:childTnLst>
                                </p:cTn>
                              </p:par>
                              <p:par>
                                <p:cTn id="29" presetID="53" presetClass="entr" presetSubtype="16" fill="hold" nodeType="withEffect">
                                  <p:stCondLst>
                                    <p:cond delay="500"/>
                                  </p:stCondLst>
                                  <p:childTnLst>
                                    <p:set>
                                      <p:cBhvr>
                                        <p:cTn id="30" dur="1" fill="hold">
                                          <p:stCondLst>
                                            <p:cond delay="0"/>
                                          </p:stCondLst>
                                        </p:cTn>
                                        <p:tgtEl>
                                          <p:spTgt spid="65"/>
                                        </p:tgtEl>
                                        <p:attrNameLst>
                                          <p:attrName>style.visibility</p:attrName>
                                        </p:attrNameLst>
                                      </p:cBhvr>
                                      <p:to>
                                        <p:strVal val="visible"/>
                                      </p:to>
                                    </p:set>
                                    <p:anim calcmode="lin" valueType="num">
                                      <p:cBhvr>
                                        <p:cTn id="31" dur="250" fill="hold"/>
                                        <p:tgtEl>
                                          <p:spTgt spid="65"/>
                                        </p:tgtEl>
                                        <p:attrNameLst>
                                          <p:attrName>ppt_w</p:attrName>
                                        </p:attrNameLst>
                                      </p:cBhvr>
                                      <p:tavLst>
                                        <p:tav tm="0">
                                          <p:val>
                                            <p:fltVal val="0"/>
                                          </p:val>
                                        </p:tav>
                                        <p:tav tm="100000">
                                          <p:val>
                                            <p:strVal val="#ppt_w"/>
                                          </p:val>
                                        </p:tav>
                                      </p:tavLst>
                                    </p:anim>
                                    <p:anim calcmode="lin" valueType="num">
                                      <p:cBhvr>
                                        <p:cTn id="32" dur="250" fill="hold"/>
                                        <p:tgtEl>
                                          <p:spTgt spid="65"/>
                                        </p:tgtEl>
                                        <p:attrNameLst>
                                          <p:attrName>ppt_h</p:attrName>
                                        </p:attrNameLst>
                                      </p:cBhvr>
                                      <p:tavLst>
                                        <p:tav tm="0">
                                          <p:val>
                                            <p:fltVal val="0"/>
                                          </p:val>
                                        </p:tav>
                                        <p:tav tm="100000">
                                          <p:val>
                                            <p:strVal val="#ppt_h"/>
                                          </p:val>
                                        </p:tav>
                                      </p:tavLst>
                                    </p:anim>
                                    <p:animEffect transition="in" filter="fade">
                                      <p:cBhvr>
                                        <p:cTn id="33" dur="250"/>
                                        <p:tgtEl>
                                          <p:spTgt spid="65"/>
                                        </p:tgtEl>
                                      </p:cBhvr>
                                    </p:animEffect>
                                  </p:childTnLst>
                                </p:cTn>
                              </p:par>
                              <p:par>
                                <p:cTn id="34" presetID="53" presetClass="entr" presetSubtype="16" fill="hold" nodeType="withEffect">
                                  <p:stCondLst>
                                    <p:cond delay="750"/>
                                  </p:stCondLst>
                                  <p:childTnLst>
                                    <p:set>
                                      <p:cBhvr>
                                        <p:cTn id="35" dur="1" fill="hold">
                                          <p:stCondLst>
                                            <p:cond delay="0"/>
                                          </p:stCondLst>
                                        </p:cTn>
                                        <p:tgtEl>
                                          <p:spTgt spid="70"/>
                                        </p:tgtEl>
                                        <p:attrNameLst>
                                          <p:attrName>style.visibility</p:attrName>
                                        </p:attrNameLst>
                                      </p:cBhvr>
                                      <p:to>
                                        <p:strVal val="visible"/>
                                      </p:to>
                                    </p:set>
                                    <p:anim calcmode="lin" valueType="num">
                                      <p:cBhvr>
                                        <p:cTn id="36" dur="250" fill="hold"/>
                                        <p:tgtEl>
                                          <p:spTgt spid="70"/>
                                        </p:tgtEl>
                                        <p:attrNameLst>
                                          <p:attrName>ppt_w</p:attrName>
                                        </p:attrNameLst>
                                      </p:cBhvr>
                                      <p:tavLst>
                                        <p:tav tm="0">
                                          <p:val>
                                            <p:fltVal val="0"/>
                                          </p:val>
                                        </p:tav>
                                        <p:tav tm="100000">
                                          <p:val>
                                            <p:strVal val="#ppt_w"/>
                                          </p:val>
                                        </p:tav>
                                      </p:tavLst>
                                    </p:anim>
                                    <p:anim calcmode="lin" valueType="num">
                                      <p:cBhvr>
                                        <p:cTn id="37" dur="250" fill="hold"/>
                                        <p:tgtEl>
                                          <p:spTgt spid="70"/>
                                        </p:tgtEl>
                                        <p:attrNameLst>
                                          <p:attrName>ppt_h</p:attrName>
                                        </p:attrNameLst>
                                      </p:cBhvr>
                                      <p:tavLst>
                                        <p:tav tm="0">
                                          <p:val>
                                            <p:fltVal val="0"/>
                                          </p:val>
                                        </p:tav>
                                        <p:tav tm="100000">
                                          <p:val>
                                            <p:strVal val="#ppt_h"/>
                                          </p:val>
                                        </p:tav>
                                      </p:tavLst>
                                    </p:anim>
                                    <p:animEffect transition="in" filter="fade">
                                      <p:cBhvr>
                                        <p:cTn id="38" dur="250"/>
                                        <p:tgtEl>
                                          <p:spTgt spid="70"/>
                                        </p:tgtEl>
                                      </p:cBhvr>
                                    </p:animEffect>
                                  </p:childTnLst>
                                </p:cTn>
                              </p:par>
                            </p:childTnLst>
                          </p:cTn>
                        </p:par>
                        <p:par>
                          <p:cTn id="39" fill="hold">
                            <p:stCondLst>
                              <p:cond delay="2000"/>
                            </p:stCondLst>
                            <p:childTnLst>
                              <p:par>
                                <p:cTn id="40" presetID="52" presetClass="entr" presetSubtype="0" fill="hold" grpId="0" nodeType="afterEffect">
                                  <p:stCondLst>
                                    <p:cond delay="0"/>
                                  </p:stCondLst>
                                  <p:iterate type="lt">
                                    <p:tmPct val="8000"/>
                                  </p:iterate>
                                  <p:childTnLst>
                                    <p:set>
                                      <p:cBhvr>
                                        <p:cTn id="41" dur="1" fill="hold">
                                          <p:stCondLst>
                                            <p:cond delay="0"/>
                                          </p:stCondLst>
                                        </p:cTn>
                                        <p:tgtEl>
                                          <p:spTgt spid="80"/>
                                        </p:tgtEl>
                                        <p:attrNameLst>
                                          <p:attrName>style.visibility</p:attrName>
                                        </p:attrNameLst>
                                      </p:cBhvr>
                                      <p:to>
                                        <p:strVal val="visible"/>
                                      </p:to>
                                    </p:set>
                                    <p:animScale>
                                      <p:cBhvr>
                                        <p:cTn id="42" dur="1000" decel="50000" fill="hold">
                                          <p:stCondLst>
                                            <p:cond delay="0"/>
                                          </p:stCondLst>
                                        </p:cTn>
                                        <p:tgtEl>
                                          <p:spTgt spid="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80"/>
                                        </p:tgtEl>
                                        <p:attrNameLst>
                                          <p:attrName>ppt_x</p:attrName>
                                          <p:attrName>ppt_y</p:attrName>
                                        </p:attrNameLst>
                                      </p:cBhvr>
                                    </p:animMotion>
                                    <p:animEffect transition="in" filter="fade">
                                      <p:cBhvr>
                                        <p:cTn id="44" dur="1000"/>
                                        <p:tgtEl>
                                          <p:spTgt spid="80"/>
                                        </p:tgtEl>
                                      </p:cBhvr>
                                    </p:animEffect>
                                  </p:childTnLst>
                                </p:cTn>
                              </p:par>
                            </p:childTnLst>
                          </p:cTn>
                        </p:par>
                        <p:par>
                          <p:cTn id="45" fill="hold">
                            <p:stCondLst>
                              <p:cond delay="3560"/>
                            </p:stCondLst>
                            <p:childTnLst>
                              <p:par>
                                <p:cTn id="46" presetID="16" presetClass="entr" presetSubtype="37"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barn(outVertical)">
                                      <p:cBhvr>
                                        <p:cTn id="48" dur="500"/>
                                        <p:tgtEl>
                                          <p:spTgt spid="81"/>
                                        </p:tgtEl>
                                      </p:cBhvr>
                                    </p:animEffect>
                                  </p:childTnLst>
                                </p:cTn>
                              </p:par>
                            </p:childTnLst>
                          </p:cTn>
                        </p:par>
                        <p:par>
                          <p:cTn id="49" fill="hold">
                            <p:stCondLst>
                              <p:cond delay="4060"/>
                            </p:stCondLst>
                            <p:childTnLst>
                              <p:par>
                                <p:cTn id="50" presetID="53" presetClass="entr" presetSubtype="528" fill="hold" grpId="0" nodeType="afterEffect">
                                  <p:stCondLst>
                                    <p:cond delay="0"/>
                                  </p:stCondLst>
                                  <p:childTnLst>
                                    <p:set>
                                      <p:cBhvr>
                                        <p:cTn id="51" dur="1" fill="hold">
                                          <p:stCondLst>
                                            <p:cond delay="0"/>
                                          </p:stCondLst>
                                        </p:cTn>
                                        <p:tgtEl>
                                          <p:spTgt spid="82"/>
                                        </p:tgtEl>
                                        <p:attrNameLst>
                                          <p:attrName>style.visibility</p:attrName>
                                        </p:attrNameLst>
                                      </p:cBhvr>
                                      <p:to>
                                        <p:strVal val="visible"/>
                                      </p:to>
                                    </p:set>
                                    <p:anim calcmode="lin" valueType="num">
                                      <p:cBhvr>
                                        <p:cTn id="52" dur="1000" fill="hold"/>
                                        <p:tgtEl>
                                          <p:spTgt spid="82"/>
                                        </p:tgtEl>
                                        <p:attrNameLst>
                                          <p:attrName>ppt_w</p:attrName>
                                        </p:attrNameLst>
                                      </p:cBhvr>
                                      <p:tavLst>
                                        <p:tav tm="0">
                                          <p:val>
                                            <p:fltVal val="0"/>
                                          </p:val>
                                        </p:tav>
                                        <p:tav tm="100000">
                                          <p:val>
                                            <p:strVal val="#ppt_w"/>
                                          </p:val>
                                        </p:tav>
                                      </p:tavLst>
                                    </p:anim>
                                    <p:anim calcmode="lin" valueType="num">
                                      <p:cBhvr>
                                        <p:cTn id="53" dur="1000" fill="hold"/>
                                        <p:tgtEl>
                                          <p:spTgt spid="82"/>
                                        </p:tgtEl>
                                        <p:attrNameLst>
                                          <p:attrName>ppt_h</p:attrName>
                                        </p:attrNameLst>
                                      </p:cBhvr>
                                      <p:tavLst>
                                        <p:tav tm="0">
                                          <p:val>
                                            <p:fltVal val="0"/>
                                          </p:val>
                                        </p:tav>
                                        <p:tav tm="100000">
                                          <p:val>
                                            <p:strVal val="#ppt_h"/>
                                          </p:val>
                                        </p:tav>
                                      </p:tavLst>
                                    </p:anim>
                                    <p:animEffect transition="in" filter="fade">
                                      <p:cBhvr>
                                        <p:cTn id="54" dur="1000"/>
                                        <p:tgtEl>
                                          <p:spTgt spid="82"/>
                                        </p:tgtEl>
                                      </p:cBhvr>
                                    </p:animEffect>
                                    <p:anim calcmode="lin" valueType="num">
                                      <p:cBhvr>
                                        <p:cTn id="55" dur="1000" fill="hold"/>
                                        <p:tgtEl>
                                          <p:spTgt spid="82"/>
                                        </p:tgtEl>
                                        <p:attrNameLst>
                                          <p:attrName>ppt_x</p:attrName>
                                        </p:attrNameLst>
                                      </p:cBhvr>
                                      <p:tavLst>
                                        <p:tav tm="0">
                                          <p:val>
                                            <p:fltVal val="0.5"/>
                                          </p:val>
                                        </p:tav>
                                        <p:tav tm="100000">
                                          <p:val>
                                            <p:strVal val="#ppt_x"/>
                                          </p:val>
                                        </p:tav>
                                      </p:tavLst>
                                    </p:anim>
                                    <p:anim calcmode="lin" valueType="num">
                                      <p:cBhvr>
                                        <p:cTn id="56" dur="1000" fill="hold"/>
                                        <p:tgtEl>
                                          <p:spTgt spid="82"/>
                                        </p:tgtEl>
                                        <p:attrNameLst>
                                          <p:attrName>ppt_y</p:attrName>
                                        </p:attrNameLst>
                                      </p:cBhvr>
                                      <p:tavLst>
                                        <p:tav tm="0">
                                          <p:val>
                                            <p:fltVal val="0.5"/>
                                          </p:val>
                                        </p:tav>
                                        <p:tav tm="100000">
                                          <p:val>
                                            <p:strVal val="#ppt_y"/>
                                          </p:val>
                                        </p:tav>
                                      </p:tavLst>
                                    </p:anim>
                                  </p:childTnLst>
                                </p:cTn>
                              </p:par>
                            </p:childTnLst>
                          </p:cTn>
                        </p:par>
                        <p:par>
                          <p:cTn id="57" fill="hold">
                            <p:stCondLst>
                              <p:cond delay="5060"/>
                            </p:stCondLst>
                            <p:childTnLst>
                              <p:par>
                                <p:cTn id="58" presetID="26" presetClass="emph" presetSubtype="0" fill="hold" grpId="1" nodeType="afterEffect">
                                  <p:stCondLst>
                                    <p:cond delay="0"/>
                                  </p:stCondLst>
                                  <p:childTnLst>
                                    <p:animEffect transition="out" filter="fade">
                                      <p:cBhvr>
                                        <p:cTn id="59" dur="500" tmFilter="0, 0; .2, .5; .8, .5; 1, 0"/>
                                        <p:tgtEl>
                                          <p:spTgt spid="82"/>
                                        </p:tgtEl>
                                      </p:cBhvr>
                                    </p:animEffect>
                                    <p:animScale>
                                      <p:cBhvr>
                                        <p:cTn id="60" dur="250" autoRev="1" fill="hold"/>
                                        <p:tgtEl>
                                          <p:spTgt spid="82"/>
                                        </p:tgtEl>
                                      </p:cBhvr>
                                      <p:by x="105000" y="105000"/>
                                    </p:animScale>
                                  </p:childTnLst>
                                </p:cTn>
                              </p:par>
                            </p:childTnLst>
                          </p:cTn>
                        </p:par>
                        <p:par>
                          <p:cTn id="61" fill="hold">
                            <p:stCondLst>
                              <p:cond delay="5560"/>
                            </p:stCondLst>
                            <p:childTnLst>
                              <p:par>
                                <p:cTn id="62" presetID="26" presetClass="emph" presetSubtype="0" fill="hold" nodeType="afterEffect">
                                  <p:stCondLst>
                                    <p:cond delay="0"/>
                                  </p:stCondLst>
                                  <p:childTnLst>
                                    <p:animEffect transition="out" filter="fade">
                                      <p:cBhvr>
                                        <p:cTn id="63" dur="500" tmFilter="0, 0; .2, .5; .8, .5; 1, 0"/>
                                        <p:tgtEl>
                                          <p:spTgt spid="51"/>
                                        </p:tgtEl>
                                      </p:cBhvr>
                                    </p:animEffect>
                                    <p:animScale>
                                      <p:cBhvr>
                                        <p:cTn id="64" dur="250" autoRev="1" fill="hold"/>
                                        <p:tgtEl>
                                          <p:spTgt spid="51"/>
                                        </p:tgtEl>
                                      </p:cBhvr>
                                      <p:by x="105000" y="105000"/>
                                    </p:animScale>
                                  </p:childTnLst>
                                </p:cTn>
                              </p:par>
                              <p:par>
                                <p:cTn id="65" presetID="26" presetClass="emph" presetSubtype="0" fill="hold" nodeType="withEffect">
                                  <p:stCondLst>
                                    <p:cond delay="250"/>
                                  </p:stCondLst>
                                  <p:childTnLst>
                                    <p:animEffect transition="out" filter="fade">
                                      <p:cBhvr>
                                        <p:cTn id="66" dur="500" tmFilter="0, 0; .2, .5; .8, .5; 1, 0"/>
                                        <p:tgtEl>
                                          <p:spTgt spid="60"/>
                                        </p:tgtEl>
                                      </p:cBhvr>
                                    </p:animEffect>
                                    <p:animScale>
                                      <p:cBhvr>
                                        <p:cTn id="67" dur="250" autoRev="1" fill="hold"/>
                                        <p:tgtEl>
                                          <p:spTgt spid="60"/>
                                        </p:tgtEl>
                                      </p:cBhvr>
                                      <p:by x="105000" y="105000"/>
                                    </p:animScale>
                                  </p:childTnLst>
                                </p:cTn>
                              </p:par>
                              <p:par>
                                <p:cTn id="68" presetID="26" presetClass="emph" presetSubtype="0" fill="hold" nodeType="withEffect">
                                  <p:stCondLst>
                                    <p:cond delay="500"/>
                                  </p:stCondLst>
                                  <p:childTnLst>
                                    <p:animEffect transition="out" filter="fade">
                                      <p:cBhvr>
                                        <p:cTn id="69" dur="500" tmFilter="0, 0; .2, .5; .8, .5; 1, 0"/>
                                        <p:tgtEl>
                                          <p:spTgt spid="65"/>
                                        </p:tgtEl>
                                      </p:cBhvr>
                                    </p:animEffect>
                                    <p:animScale>
                                      <p:cBhvr>
                                        <p:cTn id="70" dur="250" autoRev="1" fill="hold"/>
                                        <p:tgtEl>
                                          <p:spTgt spid="65"/>
                                        </p:tgtEl>
                                      </p:cBhvr>
                                      <p:by x="105000" y="105000"/>
                                    </p:animScale>
                                  </p:childTnLst>
                                </p:cTn>
                              </p:par>
                              <p:par>
                                <p:cTn id="71" presetID="26" presetClass="emph" presetSubtype="0" fill="hold" nodeType="withEffect">
                                  <p:stCondLst>
                                    <p:cond delay="750"/>
                                  </p:stCondLst>
                                  <p:childTnLst>
                                    <p:animEffect transition="out" filter="fade">
                                      <p:cBhvr>
                                        <p:cTn id="72" dur="500" tmFilter="0, 0; .2, .5; .8, .5; 1, 0"/>
                                        <p:tgtEl>
                                          <p:spTgt spid="70"/>
                                        </p:tgtEl>
                                      </p:cBhvr>
                                    </p:animEffect>
                                    <p:animScale>
                                      <p:cBhvr>
                                        <p:cTn id="73"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4" repeatCount="indefinite" fill="remove" display="0">
                  <p:stCondLst>
                    <p:cond delay="indefinite"/>
                  </p:stCondLst>
                  <p:endCondLst>
                    <p:cond evt="onStopAudio" delay="0">
                      <p:tgtEl>
                        <p:sldTgt/>
                      </p:tgtEl>
                    </p:cond>
                  </p:endCondLst>
                </p:cTn>
                <p:tgtEl>
                  <p:spTgt spid="2"/>
                </p:tgtEl>
              </p:cMediaNode>
            </p:audio>
          </p:childTnLst>
        </p:cTn>
      </p:par>
    </p:tnLst>
    <p:bldLst>
      <p:bldP spid="79" grpId="0" animBg="1"/>
      <p:bldP spid="80" grpId="0"/>
      <p:bldP spid="81" grpId="0"/>
      <p:bldP spid="82" grpId="0"/>
      <p:bldP spid="82" grpId="1"/>
      <p:bldP spid="86"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1091574" y="289973"/>
            <a:ext cx="4061979"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与去年同期相比较</a:t>
            </a:r>
          </a:p>
        </p:txBody>
      </p:sp>
      <p:cxnSp>
        <p:nvCxnSpPr>
          <p:cNvPr id="3" name="直接连接符 2"/>
          <p:cNvCxnSpPr/>
          <p:nvPr/>
        </p:nvCxnSpPr>
        <p:spPr>
          <a:xfrm>
            <a:off x="6110459" y="1432688"/>
            <a:ext cx="0" cy="462137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635956" y="2834234"/>
            <a:ext cx="949019" cy="949343"/>
            <a:chOff x="4157954" y="1779662"/>
            <a:chExt cx="828092" cy="828092"/>
          </a:xfrm>
        </p:grpSpPr>
        <p:sp>
          <p:nvSpPr>
            <p:cNvPr id="5" name="椭圆 4"/>
            <p:cNvSpPr/>
            <p:nvPr/>
          </p:nvSpPr>
          <p:spPr>
            <a:xfrm>
              <a:off x="4157954" y="1779662"/>
              <a:ext cx="828092" cy="828092"/>
            </a:xfrm>
            <a:prstGeom prst="ellipse">
              <a:avLst/>
            </a:prstGeom>
            <a:gradFill flip="none" rotWithShape="1">
              <a:gsLst>
                <a:gs pos="18000">
                  <a:schemeClr val="bg1">
                    <a:lumMod val="98000"/>
                  </a:schemeClr>
                </a:gs>
                <a:gs pos="100000">
                  <a:srgbClr val="DDDEDD">
                    <a:lumMod val="100000"/>
                  </a:srgbClr>
                </a:gs>
              </a:gsLst>
              <a:path path="circle">
                <a:fillToRect t="100000" r="100000"/>
              </a:path>
              <a:tileRect l="-100000" b="-100000"/>
            </a:gradFill>
            <a:ln w="57150">
              <a:solidFill>
                <a:schemeClr val="bg1"/>
              </a:solidFill>
            </a:ln>
            <a:effectLst>
              <a:outerShdw blurRad="279400" dist="25400" dir="8100000" algn="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2025" b="1">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261217" y="1948231"/>
              <a:ext cx="622777" cy="505277"/>
            </a:xfrm>
            <a:prstGeom prst="rect">
              <a:avLst/>
            </a:prstGeom>
            <a:noFill/>
          </p:spPr>
          <p:txBody>
            <a:bodyPr wrap="none" rtlCol="0">
              <a:spAutoFit/>
            </a:bodyPr>
            <a:lstStyle/>
            <a:p>
              <a:r>
                <a:rPr lang="en-US" altLang="zh-CN" sz="3164" b="1" dirty="0">
                  <a:solidFill>
                    <a:srgbClr val="0070C0"/>
                  </a:solidFill>
                  <a:latin typeface="微软雅黑" panose="020B0503020204020204" pitchFamily="34" charset="-122"/>
                  <a:ea typeface="微软雅黑" panose="020B0503020204020204" pitchFamily="34" charset="-122"/>
                </a:rPr>
                <a:t>VS</a:t>
              </a:r>
              <a:endParaRPr lang="zh-CN" altLang="en-US" sz="3164" b="1" dirty="0">
                <a:solidFill>
                  <a:srgbClr val="0070C0"/>
                </a:solidFill>
                <a:latin typeface="微软雅黑" panose="020B0503020204020204" pitchFamily="34" charset="-122"/>
                <a:ea typeface="微软雅黑" panose="020B0503020204020204" pitchFamily="34" charset="-122"/>
              </a:endParaRPr>
            </a:p>
          </p:txBody>
        </p:sp>
      </p:grpSp>
      <p:sp>
        <p:nvSpPr>
          <p:cNvPr id="7" name="TextBox 6"/>
          <p:cNvSpPr txBox="1"/>
          <p:nvPr/>
        </p:nvSpPr>
        <p:spPr>
          <a:xfrm>
            <a:off x="2756307" y="1529702"/>
            <a:ext cx="2342034" cy="573191"/>
          </a:xfrm>
          <a:prstGeom prst="rect">
            <a:avLst/>
          </a:prstGeom>
          <a:noFill/>
        </p:spPr>
        <p:txBody>
          <a:bodyPr wrap="none" lIns="104798" tIns="52398" rIns="104798" bIns="52398" rtlCol="0">
            <a:spAutoFit/>
          </a:bodyPr>
          <a:lstStyle/>
          <a:p>
            <a:pPr algn="r"/>
            <a:r>
              <a:rPr lang="en-US" altLang="zh-CN" sz="3037" b="1" dirty="0">
                <a:solidFill>
                  <a:srgbClr val="0070C0"/>
                </a:solidFill>
                <a:latin typeface="微软雅黑" panose="020B0503020204020204" pitchFamily="34" charset="-122"/>
                <a:ea typeface="微软雅黑" panose="020B0503020204020204" pitchFamily="34" charset="-122"/>
              </a:rPr>
              <a:t>2015</a:t>
            </a:r>
            <a:r>
              <a:rPr lang="zh-CN" altLang="en-US" sz="3037" b="1" dirty="0">
                <a:solidFill>
                  <a:srgbClr val="0070C0"/>
                </a:solidFill>
                <a:latin typeface="微软雅黑" panose="020B0503020204020204" pitchFamily="34" charset="-122"/>
                <a:ea typeface="微软雅黑" panose="020B0503020204020204" pitchFamily="34" charset="-122"/>
              </a:rPr>
              <a:t>年情况</a:t>
            </a:r>
          </a:p>
        </p:txBody>
      </p:sp>
      <p:sp>
        <p:nvSpPr>
          <p:cNvPr id="8" name="TextBox 7"/>
          <p:cNvSpPr txBox="1"/>
          <p:nvPr/>
        </p:nvSpPr>
        <p:spPr>
          <a:xfrm>
            <a:off x="2191081" y="2071665"/>
            <a:ext cx="2943873" cy="807165"/>
          </a:xfrm>
          <a:prstGeom prst="rect">
            <a:avLst/>
          </a:prstGeom>
          <a:noFill/>
        </p:spPr>
        <p:txBody>
          <a:bodyPr wrap="square" lIns="104798" tIns="52398" rIns="104798" bIns="52398" rtlCol="0">
            <a:spAutoFit/>
          </a:bodyPr>
          <a:lstStyle/>
          <a:p>
            <a:r>
              <a:rPr lang="zh-CN" altLang="en-US" sz="1519"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a:t>
            </a:r>
          </a:p>
        </p:txBody>
      </p:sp>
      <p:grpSp>
        <p:nvGrpSpPr>
          <p:cNvPr id="9" name="组合 8"/>
          <p:cNvGrpSpPr/>
          <p:nvPr/>
        </p:nvGrpSpPr>
        <p:grpSpPr>
          <a:xfrm>
            <a:off x="3098834" y="3328644"/>
            <a:ext cx="1831871" cy="371440"/>
            <a:chOff x="1884751" y="2471451"/>
            <a:chExt cx="1598449" cy="324000"/>
          </a:xfrm>
          <a:solidFill>
            <a:srgbClr val="0070C0"/>
          </a:solidFill>
        </p:grpSpPr>
        <p:sp>
          <p:nvSpPr>
            <p:cNvPr id="10" name="矩形 9"/>
            <p:cNvSpPr/>
            <p:nvPr/>
          </p:nvSpPr>
          <p:spPr>
            <a:xfrm>
              <a:off x="1884751" y="2471451"/>
              <a:ext cx="1598449" cy="324000"/>
            </a:xfrm>
            <a:prstGeom prst="rect">
              <a:avLst/>
            </a:prstGeom>
            <a:grpFill/>
            <a:ln w="19050">
              <a:noFill/>
            </a:ln>
          </p:spPr>
          <p:txBody>
            <a:bodyPr lIns="0" rIns="0" anchor="b"/>
            <a:lstStyle/>
            <a:p>
              <a:pPr algn="ctr">
                <a:lnSpc>
                  <a:spcPct val="120000"/>
                </a:lnSpc>
                <a:spcBef>
                  <a:spcPts val="759"/>
                </a:spcBef>
                <a:spcAft>
                  <a:spcPts val="759"/>
                </a:spcAft>
              </a:pPr>
              <a:endParaRPr lang="zh-CN" altLang="en-US" b="1" kern="0">
                <a:solidFill>
                  <a:sysClr val="window" lastClr="FFFFFF"/>
                </a:solidFill>
                <a:latin typeface="Impact" panose="020B0806030902050204" pitchFamily="34" charset="0"/>
                <a:ea typeface="微软雅黑" panose="020B0503020204020204" pitchFamily="34" charset="-122"/>
              </a:endParaRPr>
            </a:p>
          </p:txBody>
        </p:sp>
        <p:sp>
          <p:nvSpPr>
            <p:cNvPr id="11" name="TextBox 10"/>
            <p:cNvSpPr txBox="1"/>
            <p:nvPr/>
          </p:nvSpPr>
          <p:spPr>
            <a:xfrm>
              <a:off x="2070090" y="2482396"/>
              <a:ext cx="1364055" cy="284464"/>
            </a:xfrm>
            <a:prstGeom prst="rect">
              <a:avLst/>
            </a:prstGeom>
            <a:grpFill/>
          </p:spPr>
          <p:txBody>
            <a:bodyPr wrap="none" rtlCol="0">
              <a:spAutoFit/>
            </a:bodyPr>
            <a:lstStyle/>
            <a:p>
              <a:pPr algn="r"/>
              <a:r>
                <a:rPr lang="zh-CN" altLang="en-US" sz="1519" dirty="0">
                  <a:solidFill>
                    <a:schemeClr val="bg1"/>
                  </a:solidFill>
                  <a:latin typeface="微软雅黑" panose="020B0503020204020204" pitchFamily="34" charset="-122"/>
                  <a:ea typeface="微软雅黑" panose="020B0503020204020204" pitchFamily="34" charset="-122"/>
                </a:rPr>
                <a:t>计划完成：</a:t>
              </a:r>
              <a:r>
                <a:rPr lang="en-US" altLang="zh-CN" sz="1519" dirty="0">
                  <a:solidFill>
                    <a:schemeClr val="bg1"/>
                  </a:solidFill>
                  <a:latin typeface="微软雅黑" panose="020B0503020204020204" pitchFamily="34" charset="-122"/>
                  <a:ea typeface="微软雅黑" panose="020B0503020204020204" pitchFamily="34" charset="-122"/>
                </a:rPr>
                <a:t>56%</a:t>
              </a:r>
              <a:endParaRPr lang="zh-CN" altLang="en-US" sz="1519"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438648" y="3793476"/>
            <a:ext cx="2492059" cy="371440"/>
            <a:chOff x="1308687" y="2471451"/>
            <a:chExt cx="2174513" cy="324000"/>
          </a:xfrm>
        </p:grpSpPr>
        <p:sp>
          <p:nvSpPr>
            <p:cNvPr id="13" name="矩形 12"/>
            <p:cNvSpPr/>
            <p:nvPr/>
          </p:nvSpPr>
          <p:spPr>
            <a:xfrm>
              <a:off x="1308687" y="2471451"/>
              <a:ext cx="2174513"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851886" y="2482396"/>
              <a:ext cx="1582258" cy="284464"/>
            </a:xfrm>
            <a:prstGeom prst="rect">
              <a:avLst/>
            </a:prstGeom>
            <a:noFill/>
          </p:spPr>
          <p:txBody>
            <a:bodyPr wrap="none" rtlCol="0">
              <a:spAutoFit/>
            </a:bodyPr>
            <a:lstStyle/>
            <a:p>
              <a:pPr algn="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全年创收</a:t>
              </a:r>
              <a:r>
                <a:rPr lang="en-US" altLang="zh-CN" sz="1519" dirty="0">
                  <a:solidFill>
                    <a:schemeClr val="tx1">
                      <a:lumMod val="95000"/>
                      <a:lumOff val="5000"/>
                    </a:schemeClr>
                  </a:solidFill>
                  <a:latin typeface="微软雅黑" panose="020B0503020204020204" pitchFamily="34" charset="-122"/>
                  <a:ea typeface="微软雅黑" panose="020B0503020204020204" pitchFamily="34" charset="-122"/>
                </a:rPr>
                <a:t>1600</a:t>
              </a: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万元</a:t>
              </a:r>
            </a:p>
          </p:txBody>
        </p:sp>
      </p:grpSp>
      <p:grpSp>
        <p:nvGrpSpPr>
          <p:cNvPr id="15" name="组合 14"/>
          <p:cNvGrpSpPr/>
          <p:nvPr/>
        </p:nvGrpSpPr>
        <p:grpSpPr>
          <a:xfrm>
            <a:off x="2744728" y="4258306"/>
            <a:ext cx="2185978" cy="371440"/>
            <a:chOff x="1575765" y="2471451"/>
            <a:chExt cx="1907435" cy="324000"/>
          </a:xfrm>
        </p:grpSpPr>
        <p:sp>
          <p:nvSpPr>
            <p:cNvPr id="16" name="矩形 15"/>
            <p:cNvSpPr/>
            <p:nvPr/>
          </p:nvSpPr>
          <p:spPr>
            <a:xfrm>
              <a:off x="1575765" y="2471451"/>
              <a:ext cx="1907435"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TextBox 16"/>
            <p:cNvSpPr txBox="1"/>
            <p:nvPr/>
          </p:nvSpPr>
          <p:spPr>
            <a:xfrm>
              <a:off x="1907835" y="2482396"/>
              <a:ext cx="1526309" cy="284464"/>
            </a:xfrm>
            <a:prstGeom prst="rect">
              <a:avLst/>
            </a:prstGeom>
            <a:noFill/>
          </p:spPr>
          <p:txBody>
            <a:bodyPr wrap="none" rtlCol="0">
              <a:spAutoFit/>
            </a:bodyPr>
            <a:lstStyle/>
            <a:p>
              <a:pPr algn="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您的文字您的文字</a:t>
              </a:r>
            </a:p>
          </p:txBody>
        </p:sp>
      </p:grpSp>
      <p:grpSp>
        <p:nvGrpSpPr>
          <p:cNvPr id="18" name="组合 17"/>
          <p:cNvGrpSpPr/>
          <p:nvPr/>
        </p:nvGrpSpPr>
        <p:grpSpPr>
          <a:xfrm>
            <a:off x="3674491" y="4723135"/>
            <a:ext cx="1256216" cy="371440"/>
            <a:chOff x="2387054" y="2471451"/>
            <a:chExt cx="1096146" cy="324000"/>
          </a:xfrm>
        </p:grpSpPr>
        <p:sp>
          <p:nvSpPr>
            <p:cNvPr id="19" name="矩形 18"/>
            <p:cNvSpPr/>
            <p:nvPr/>
          </p:nvSpPr>
          <p:spPr>
            <a:xfrm>
              <a:off x="2387054" y="2471451"/>
              <a:ext cx="1096146"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0" name="TextBox 19"/>
            <p:cNvSpPr txBox="1"/>
            <p:nvPr/>
          </p:nvSpPr>
          <p:spPr>
            <a:xfrm>
              <a:off x="2590422" y="2482399"/>
              <a:ext cx="843722" cy="284464"/>
            </a:xfrm>
            <a:prstGeom prst="rect">
              <a:avLst/>
            </a:prstGeom>
            <a:noFill/>
          </p:spPr>
          <p:txBody>
            <a:bodyPr wrap="none" rtlCol="0">
              <a:spAutoFit/>
            </a:bodyPr>
            <a:lstStyle/>
            <a:p>
              <a:pPr algn="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您的文字</a:t>
              </a:r>
            </a:p>
          </p:txBody>
        </p:sp>
      </p:grpSp>
      <p:sp>
        <p:nvSpPr>
          <p:cNvPr id="21" name="TextBox 20"/>
          <p:cNvSpPr txBox="1"/>
          <p:nvPr/>
        </p:nvSpPr>
        <p:spPr>
          <a:xfrm>
            <a:off x="7091423" y="1529702"/>
            <a:ext cx="2342034" cy="573191"/>
          </a:xfrm>
          <a:prstGeom prst="rect">
            <a:avLst/>
          </a:prstGeom>
          <a:noFill/>
        </p:spPr>
        <p:txBody>
          <a:bodyPr wrap="none" lIns="104798" tIns="52398" rIns="104798" bIns="52398" rtlCol="0">
            <a:spAutoFit/>
          </a:bodyPr>
          <a:lstStyle/>
          <a:p>
            <a:r>
              <a:rPr lang="en-US" altLang="zh-CN" sz="3037" b="1" dirty="0">
                <a:solidFill>
                  <a:srgbClr val="0070C0"/>
                </a:solidFill>
                <a:latin typeface="微软雅黑" panose="020B0503020204020204" pitchFamily="34" charset="-122"/>
                <a:ea typeface="微软雅黑" panose="020B0503020204020204" pitchFamily="34" charset="-122"/>
              </a:rPr>
              <a:t>2016</a:t>
            </a:r>
            <a:r>
              <a:rPr lang="zh-CN" altLang="en-US" sz="3037" b="1" dirty="0">
                <a:solidFill>
                  <a:srgbClr val="0070C0"/>
                </a:solidFill>
                <a:latin typeface="微软雅黑" panose="020B0503020204020204" pitchFamily="34" charset="-122"/>
                <a:ea typeface="微软雅黑" panose="020B0503020204020204" pitchFamily="34" charset="-122"/>
              </a:rPr>
              <a:t>年情况</a:t>
            </a:r>
          </a:p>
        </p:txBody>
      </p:sp>
      <p:sp>
        <p:nvSpPr>
          <p:cNvPr id="22" name="TextBox 21"/>
          <p:cNvSpPr txBox="1"/>
          <p:nvPr/>
        </p:nvSpPr>
        <p:spPr>
          <a:xfrm>
            <a:off x="7085971" y="2071665"/>
            <a:ext cx="2943873" cy="807165"/>
          </a:xfrm>
          <a:prstGeom prst="rect">
            <a:avLst/>
          </a:prstGeom>
          <a:noFill/>
        </p:spPr>
        <p:txBody>
          <a:bodyPr wrap="square" lIns="104798" tIns="52398" rIns="104798" bIns="52398" rtlCol="0">
            <a:spAutoFit/>
          </a:bodyPr>
          <a:lstStyle/>
          <a:p>
            <a:r>
              <a:rPr lang="zh-CN" altLang="en-US" sz="1519" dirty="0">
                <a:latin typeface="微软雅黑" panose="020B0503020204020204" pitchFamily="34" charset="-122"/>
                <a:ea typeface="微软雅黑" panose="020B0503020204020204" pitchFamily="34" charset="-122"/>
              </a:rPr>
              <a:t>点击添加文字点击添加文字点击添加文字点击添加文字点击添加文字点击添加文字点击添加文字</a:t>
            </a:r>
          </a:p>
        </p:txBody>
      </p:sp>
      <p:grpSp>
        <p:nvGrpSpPr>
          <p:cNvPr id="23" name="组合 22"/>
          <p:cNvGrpSpPr/>
          <p:nvPr/>
        </p:nvGrpSpPr>
        <p:grpSpPr>
          <a:xfrm>
            <a:off x="7085968" y="3328644"/>
            <a:ext cx="1831871" cy="371440"/>
            <a:chOff x="1884751" y="2471451"/>
            <a:chExt cx="1598449" cy="324000"/>
          </a:xfrm>
          <a:solidFill>
            <a:srgbClr val="0070C0"/>
          </a:solidFill>
        </p:grpSpPr>
        <p:sp>
          <p:nvSpPr>
            <p:cNvPr id="24" name="矩形 23"/>
            <p:cNvSpPr/>
            <p:nvPr/>
          </p:nvSpPr>
          <p:spPr>
            <a:xfrm>
              <a:off x="1884751" y="2471451"/>
              <a:ext cx="1598449" cy="324000"/>
            </a:xfrm>
            <a:prstGeom prst="rect">
              <a:avLst/>
            </a:prstGeom>
            <a:grpFill/>
            <a:ln w="19050">
              <a:noFill/>
            </a:ln>
          </p:spPr>
          <p:txBody>
            <a:bodyPr lIns="0" rIns="0" anchor="b"/>
            <a:lstStyle/>
            <a:p>
              <a:pPr algn="ctr">
                <a:lnSpc>
                  <a:spcPct val="120000"/>
                </a:lnSpc>
                <a:spcBef>
                  <a:spcPts val="759"/>
                </a:spcBef>
                <a:spcAft>
                  <a:spcPts val="759"/>
                </a:spcAft>
              </a:pPr>
              <a:endParaRPr lang="zh-CN" altLang="en-US" b="1" kern="0">
                <a:solidFill>
                  <a:sysClr val="window" lastClr="FFFFFF"/>
                </a:solidFill>
                <a:latin typeface="Impact" panose="020B0806030902050204" pitchFamily="34" charset="0"/>
                <a:ea typeface="微软雅黑" panose="020B0503020204020204" pitchFamily="34" charset="-122"/>
              </a:endParaRPr>
            </a:p>
          </p:txBody>
        </p:sp>
        <p:sp>
          <p:nvSpPr>
            <p:cNvPr id="25" name="TextBox 24"/>
            <p:cNvSpPr txBox="1"/>
            <p:nvPr/>
          </p:nvSpPr>
          <p:spPr>
            <a:xfrm>
              <a:off x="1981190" y="2482396"/>
              <a:ext cx="1364055" cy="284464"/>
            </a:xfrm>
            <a:prstGeom prst="rect">
              <a:avLst/>
            </a:prstGeom>
            <a:grpFill/>
          </p:spPr>
          <p:txBody>
            <a:bodyPr wrap="none" rtlCol="0">
              <a:spAutoFit/>
            </a:bodyPr>
            <a:lstStyle/>
            <a:p>
              <a:pPr algn="r"/>
              <a:r>
                <a:rPr lang="zh-CN" altLang="en-US" sz="1519" dirty="0">
                  <a:solidFill>
                    <a:schemeClr val="bg1"/>
                  </a:solidFill>
                  <a:latin typeface="微软雅黑" panose="020B0503020204020204" pitchFamily="34" charset="-122"/>
                  <a:ea typeface="微软雅黑" panose="020B0503020204020204" pitchFamily="34" charset="-122"/>
                </a:rPr>
                <a:t>计划完成：</a:t>
              </a:r>
              <a:r>
                <a:rPr lang="en-US" altLang="zh-CN" sz="1519" dirty="0">
                  <a:solidFill>
                    <a:schemeClr val="bg1"/>
                  </a:solidFill>
                  <a:latin typeface="微软雅黑" panose="020B0503020204020204" pitchFamily="34" charset="-122"/>
                  <a:ea typeface="微软雅黑" panose="020B0503020204020204" pitchFamily="34" charset="-122"/>
                </a:rPr>
                <a:t>56%</a:t>
              </a:r>
              <a:endParaRPr lang="zh-CN" altLang="en-US" sz="1519"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082185" y="3793476"/>
            <a:ext cx="2495843" cy="371440"/>
            <a:chOff x="1305385" y="2471451"/>
            <a:chExt cx="2177815" cy="324000"/>
          </a:xfrm>
        </p:grpSpPr>
        <p:sp>
          <p:nvSpPr>
            <p:cNvPr id="27" name="矩形 26"/>
            <p:cNvSpPr/>
            <p:nvPr/>
          </p:nvSpPr>
          <p:spPr>
            <a:xfrm>
              <a:off x="1308687" y="2471451"/>
              <a:ext cx="2174513"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305385" y="2482396"/>
              <a:ext cx="1582258" cy="284464"/>
            </a:xfrm>
            <a:prstGeom prst="rect">
              <a:avLst/>
            </a:prstGeom>
            <a:noFill/>
          </p:spPr>
          <p:txBody>
            <a:bodyPr wrap="none" rtlCol="0">
              <a:spAutoFit/>
            </a:bodyPr>
            <a:lstStyle/>
            <a:p>
              <a:pPr algn="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全年创收</a:t>
              </a:r>
              <a:r>
                <a:rPr lang="en-US" altLang="zh-CN" sz="1519" dirty="0">
                  <a:solidFill>
                    <a:schemeClr val="tx1">
                      <a:lumMod val="95000"/>
                      <a:lumOff val="5000"/>
                    </a:schemeClr>
                  </a:solidFill>
                  <a:latin typeface="微软雅黑" panose="020B0503020204020204" pitchFamily="34" charset="-122"/>
                  <a:ea typeface="微软雅黑" panose="020B0503020204020204" pitchFamily="34" charset="-122"/>
                </a:rPr>
                <a:t>4500</a:t>
              </a: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万元</a:t>
              </a:r>
            </a:p>
          </p:txBody>
        </p:sp>
      </p:grpSp>
      <p:grpSp>
        <p:nvGrpSpPr>
          <p:cNvPr id="29" name="组合 28"/>
          <p:cNvGrpSpPr/>
          <p:nvPr/>
        </p:nvGrpSpPr>
        <p:grpSpPr>
          <a:xfrm>
            <a:off x="7085968" y="4258306"/>
            <a:ext cx="2185979" cy="371440"/>
            <a:chOff x="1575765" y="2471451"/>
            <a:chExt cx="1907435" cy="324000"/>
          </a:xfrm>
        </p:grpSpPr>
        <p:sp>
          <p:nvSpPr>
            <p:cNvPr id="30" name="矩形 29"/>
            <p:cNvSpPr/>
            <p:nvPr/>
          </p:nvSpPr>
          <p:spPr>
            <a:xfrm>
              <a:off x="1575765" y="2471451"/>
              <a:ext cx="1907435"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1" name="TextBox 30"/>
            <p:cNvSpPr txBox="1"/>
            <p:nvPr/>
          </p:nvSpPr>
          <p:spPr>
            <a:xfrm>
              <a:off x="1609988" y="2482396"/>
              <a:ext cx="1526309" cy="284464"/>
            </a:xfrm>
            <a:prstGeom prst="rect">
              <a:avLst/>
            </a:prstGeom>
            <a:noFill/>
          </p:spPr>
          <p:txBody>
            <a:bodyPr wrap="none" rtlCol="0">
              <a:spAutoFit/>
            </a:bodyPr>
            <a:lstStyle/>
            <a:p>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您的文字您的文字</a:t>
              </a:r>
            </a:p>
          </p:txBody>
        </p:sp>
      </p:grpSp>
      <p:grpSp>
        <p:nvGrpSpPr>
          <p:cNvPr id="32" name="组合 31"/>
          <p:cNvGrpSpPr/>
          <p:nvPr/>
        </p:nvGrpSpPr>
        <p:grpSpPr>
          <a:xfrm>
            <a:off x="7085971" y="4723137"/>
            <a:ext cx="1256217" cy="371440"/>
            <a:chOff x="2387054" y="2471451"/>
            <a:chExt cx="1096146" cy="324000"/>
          </a:xfrm>
        </p:grpSpPr>
        <p:sp>
          <p:nvSpPr>
            <p:cNvPr id="33" name="矩形 32"/>
            <p:cNvSpPr/>
            <p:nvPr/>
          </p:nvSpPr>
          <p:spPr>
            <a:xfrm>
              <a:off x="2387054" y="2471451"/>
              <a:ext cx="1096146" cy="324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4" name="TextBox 33"/>
            <p:cNvSpPr txBox="1"/>
            <p:nvPr/>
          </p:nvSpPr>
          <p:spPr>
            <a:xfrm>
              <a:off x="2404334" y="2482396"/>
              <a:ext cx="843722" cy="284464"/>
            </a:xfrm>
            <a:prstGeom prst="rect">
              <a:avLst/>
            </a:prstGeom>
            <a:noFill/>
          </p:spPr>
          <p:txBody>
            <a:bodyPr wrap="none" rtlCol="0">
              <a:spAutoFit/>
            </a:bodyPr>
            <a:lstStyle/>
            <a:p>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您的文字</a:t>
              </a:r>
            </a:p>
          </p:txBody>
        </p:sp>
      </p:grpSp>
      <p:pic>
        <p:nvPicPr>
          <p:cNvPr id="2050" name="Picture 2" descr="C:\Users\Administrator\Desktop\png\231_0002_-----6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9132" y="2893284"/>
            <a:ext cx="2821707" cy="406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98292"/>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Horizontal)">
                                      <p:cBhvr>
                                        <p:cTn id="13" dur="500"/>
                                        <p:tgtEl>
                                          <p:spTgt spid="3"/>
                                        </p:tgtEl>
                                      </p:cBhvr>
                                    </p:animEffect>
                                  </p:childTnLst>
                                </p:cTn>
                              </p:par>
                              <p:par>
                                <p:cTn id="14" presetID="53" presetClass="entr" presetSubtype="16" fill="hold" nodeType="withEffect">
                                  <p:stCondLst>
                                    <p:cond delay="25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2500"/>
                            </p:stCondLst>
                            <p:childTnLst>
                              <p:par>
                                <p:cTn id="36" presetID="22" presetClass="entr" presetSubtype="2"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350"/>
                                        <p:tgtEl>
                                          <p:spTgt spid="9"/>
                                        </p:tgtEl>
                                      </p:cBhvr>
                                    </p:animEffect>
                                  </p:childTnLst>
                                </p:cTn>
                              </p:par>
                              <p:par>
                                <p:cTn id="39" presetID="22" presetClass="entr" presetSubtype="8"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350"/>
                                        <p:tgtEl>
                                          <p:spTgt spid="23"/>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35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350"/>
                                        <p:tgtEl>
                                          <p:spTgt spid="26"/>
                                        </p:tgtEl>
                                      </p:cBhvr>
                                    </p:animEffect>
                                  </p:childTnLst>
                                </p:cTn>
                              </p:par>
                            </p:childTnLst>
                          </p:cTn>
                        </p:par>
                        <p:par>
                          <p:cTn id="49" fill="hold">
                            <p:stCondLst>
                              <p:cond delay="3500"/>
                            </p:stCondLst>
                            <p:childTnLst>
                              <p:par>
                                <p:cTn id="50" presetID="22" presetClass="entr" presetSubtype="2"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350"/>
                                        <p:tgtEl>
                                          <p:spTgt spid="15"/>
                                        </p:tgtEl>
                                      </p:cBhvr>
                                    </p:animEffect>
                                  </p:childTnLst>
                                </p:cTn>
                              </p:par>
                              <p:par>
                                <p:cTn id="53" presetID="22" presetClass="entr" presetSubtype="8"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350"/>
                                        <p:tgtEl>
                                          <p:spTgt spid="29"/>
                                        </p:tgtEl>
                                      </p:cBhvr>
                                    </p:animEffect>
                                  </p:childTnLst>
                                </p:cTn>
                              </p:par>
                            </p:childTnLst>
                          </p:cTn>
                        </p:par>
                        <p:par>
                          <p:cTn id="56" fill="hold">
                            <p:stCondLst>
                              <p:cond delay="4000"/>
                            </p:stCondLst>
                            <p:childTnLst>
                              <p:par>
                                <p:cTn id="57" presetID="22" presetClass="entr" presetSubtype="2"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350"/>
                                        <p:tgtEl>
                                          <p:spTgt spid="18"/>
                                        </p:tgtEl>
                                      </p:cBhvr>
                                    </p:animEffect>
                                  </p:childTnLst>
                                </p:cTn>
                              </p:par>
                              <p:par>
                                <p:cTn id="60" presetID="22" presetClass="entr" presetSubtype="8"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3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1091574" y="289973"/>
            <a:ext cx="4061979"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计划任务完成情况</a:t>
            </a:r>
          </a:p>
        </p:txBody>
      </p:sp>
      <p:sp>
        <p:nvSpPr>
          <p:cNvPr id="35" name="MH_Other_1"/>
          <p:cNvSpPr/>
          <p:nvPr>
            <p:custDataLst>
              <p:tags r:id="rId1"/>
            </p:custDataLst>
          </p:nvPr>
        </p:nvSpPr>
        <p:spPr>
          <a:xfrm>
            <a:off x="2621644" y="2067113"/>
            <a:ext cx="1285136" cy="1285136"/>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MH_Other_2"/>
          <p:cNvSpPr/>
          <p:nvPr>
            <p:custDataLst>
              <p:tags r:id="rId2"/>
            </p:custDataLst>
          </p:nvPr>
        </p:nvSpPr>
        <p:spPr>
          <a:xfrm>
            <a:off x="2621644" y="2067113"/>
            <a:ext cx="1285136" cy="1285136"/>
          </a:xfrm>
          <a:prstGeom prst="pie">
            <a:avLst>
              <a:gd name="adj1" fmla="val 4841131"/>
              <a:gd name="adj2" fmla="val 16200000"/>
            </a:avLst>
          </a:prstGeom>
          <a:solidFill>
            <a:srgbClr val="004A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MH_Text_1"/>
          <p:cNvSpPr/>
          <p:nvPr>
            <p:custDataLst>
              <p:tags r:id="rId3"/>
            </p:custDataLst>
          </p:nvPr>
        </p:nvSpPr>
        <p:spPr>
          <a:xfrm>
            <a:off x="2686400" y="2131869"/>
            <a:ext cx="1155624" cy="1155624"/>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544" dirty="0">
                <a:solidFill>
                  <a:srgbClr val="004A82"/>
                </a:solidFill>
                <a:latin typeface="Impact" panose="020B0806030902050204" pitchFamily="34" charset="0"/>
              </a:rPr>
              <a:t>55 </a:t>
            </a:r>
            <a:r>
              <a:rPr lang="en-US" altLang="zh-CN" sz="2531" dirty="0">
                <a:solidFill>
                  <a:srgbClr val="004A82"/>
                </a:solidFill>
                <a:latin typeface="Impact" panose="020B0806030902050204" pitchFamily="34" charset="0"/>
              </a:rPr>
              <a:t>%</a:t>
            </a:r>
            <a:endParaRPr lang="zh-CN" altLang="en-US" sz="2531" dirty="0">
              <a:solidFill>
                <a:srgbClr val="004A82"/>
              </a:solidFill>
              <a:latin typeface="Impact" panose="020B0806030902050204" pitchFamily="34" charset="0"/>
            </a:endParaRPr>
          </a:p>
        </p:txBody>
      </p:sp>
      <p:sp>
        <p:nvSpPr>
          <p:cNvPr id="38" name="MH_Other_3"/>
          <p:cNvSpPr/>
          <p:nvPr>
            <p:custDataLst>
              <p:tags r:id="rId4"/>
            </p:custDataLst>
          </p:nvPr>
        </p:nvSpPr>
        <p:spPr>
          <a:xfrm>
            <a:off x="5562714" y="2067113"/>
            <a:ext cx="1285136" cy="1285136"/>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Other_4"/>
          <p:cNvSpPr/>
          <p:nvPr>
            <p:custDataLst>
              <p:tags r:id="rId5"/>
            </p:custDataLst>
          </p:nvPr>
        </p:nvSpPr>
        <p:spPr>
          <a:xfrm>
            <a:off x="5562714" y="2067113"/>
            <a:ext cx="1285136" cy="1285136"/>
          </a:xfrm>
          <a:prstGeom prst="pie">
            <a:avLst>
              <a:gd name="adj1" fmla="val 7830198"/>
              <a:gd name="adj2" fmla="val 16200000"/>
            </a:avLst>
          </a:prstGeom>
          <a:solidFill>
            <a:srgbClr val="004A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MH_Text_2"/>
          <p:cNvSpPr/>
          <p:nvPr>
            <p:custDataLst>
              <p:tags r:id="rId6"/>
            </p:custDataLst>
          </p:nvPr>
        </p:nvSpPr>
        <p:spPr>
          <a:xfrm>
            <a:off x="5627470" y="2131869"/>
            <a:ext cx="1155624" cy="1155624"/>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3544" dirty="0">
                <a:solidFill>
                  <a:srgbClr val="004A82"/>
                </a:solidFill>
                <a:latin typeface="Impact" panose="020B0806030902050204" pitchFamily="34" charset="0"/>
              </a:rPr>
              <a:t>38 </a:t>
            </a:r>
            <a:r>
              <a:rPr lang="en-US" altLang="zh-CN" sz="2531" dirty="0">
                <a:solidFill>
                  <a:srgbClr val="004A82"/>
                </a:solidFill>
                <a:latin typeface="Impact" panose="020B0806030902050204" pitchFamily="34" charset="0"/>
              </a:rPr>
              <a:t>%</a:t>
            </a:r>
            <a:endParaRPr lang="zh-CN" altLang="en-US" sz="2531" dirty="0">
              <a:solidFill>
                <a:srgbClr val="004A82"/>
              </a:solidFill>
              <a:latin typeface="Impact" panose="020B0806030902050204" pitchFamily="34" charset="0"/>
            </a:endParaRPr>
          </a:p>
        </p:txBody>
      </p:sp>
      <p:sp>
        <p:nvSpPr>
          <p:cNvPr id="41" name="MH_Other_5"/>
          <p:cNvSpPr/>
          <p:nvPr>
            <p:custDataLst>
              <p:tags r:id="rId7"/>
            </p:custDataLst>
          </p:nvPr>
        </p:nvSpPr>
        <p:spPr>
          <a:xfrm>
            <a:off x="8420102" y="2067113"/>
            <a:ext cx="1285136" cy="1285136"/>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MH_Other_6"/>
          <p:cNvSpPr/>
          <p:nvPr>
            <p:custDataLst>
              <p:tags r:id="rId8"/>
            </p:custDataLst>
          </p:nvPr>
        </p:nvSpPr>
        <p:spPr>
          <a:xfrm>
            <a:off x="8420102" y="2067113"/>
            <a:ext cx="1285136" cy="1285136"/>
          </a:xfrm>
          <a:prstGeom prst="pie">
            <a:avLst>
              <a:gd name="adj1" fmla="val 14326138"/>
              <a:gd name="adj2" fmla="val 16200000"/>
            </a:avLst>
          </a:prstGeom>
          <a:solidFill>
            <a:srgbClr val="004A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MH_Text_3"/>
          <p:cNvSpPr/>
          <p:nvPr>
            <p:custDataLst>
              <p:tags r:id="rId9"/>
            </p:custDataLst>
          </p:nvPr>
        </p:nvSpPr>
        <p:spPr>
          <a:xfrm>
            <a:off x="8484858" y="2131869"/>
            <a:ext cx="1155624" cy="1155624"/>
          </a:xfrm>
          <a:prstGeom prst="ellipse">
            <a:avLst/>
          </a:prstGeom>
          <a:solidFill>
            <a:srgbClr val="FFFFFF"/>
          </a:solidFill>
          <a:ln w="9525">
            <a:solidFill>
              <a:srgbClr val="004A8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3544">
                <a:solidFill>
                  <a:srgbClr val="004A82"/>
                </a:solidFill>
                <a:latin typeface="Impact" panose="020B0806030902050204" pitchFamily="34" charset="0"/>
              </a:rPr>
              <a:t>7 </a:t>
            </a:r>
            <a:r>
              <a:rPr lang="en-US" altLang="zh-CN" sz="2531">
                <a:solidFill>
                  <a:srgbClr val="004A82"/>
                </a:solidFill>
                <a:latin typeface="Impact" panose="020B0806030902050204" pitchFamily="34" charset="0"/>
              </a:rPr>
              <a:t>%</a:t>
            </a:r>
            <a:endParaRPr lang="zh-CN" altLang="en-US" sz="2531">
              <a:solidFill>
                <a:srgbClr val="004A82"/>
              </a:solidFill>
              <a:latin typeface="Impact" panose="020B0806030902050204" pitchFamily="34" charset="0"/>
            </a:endParaRPr>
          </a:p>
        </p:txBody>
      </p:sp>
      <p:sp>
        <p:nvSpPr>
          <p:cNvPr id="44" name="MH_SubTitle_1"/>
          <p:cNvSpPr txBox="1"/>
          <p:nvPr>
            <p:custDataLst>
              <p:tags r:id="rId10"/>
            </p:custDataLst>
          </p:nvPr>
        </p:nvSpPr>
        <p:spPr>
          <a:xfrm>
            <a:off x="2229349" y="3616326"/>
            <a:ext cx="2069725" cy="479205"/>
          </a:xfrm>
          <a:prstGeom prst="rect">
            <a:avLst/>
          </a:prstGeom>
          <a:noFill/>
        </p:spPr>
        <p:txBody>
          <a:bodyPr wrap="square" lIns="0" tIns="0" rIns="0" bIns="0" rtlCol="0" anchor="ctr" anchorCtr="0">
            <a:noAutofit/>
          </a:bodyPr>
          <a:lstStyle/>
          <a:p>
            <a:pPr algn="ctr"/>
            <a:r>
              <a:rPr lang="zh-CN" altLang="en-US" sz="2531" dirty="0">
                <a:solidFill>
                  <a:srgbClr val="004A82"/>
                </a:solidFill>
                <a:latin typeface="微软雅黑" panose="020B0503020204020204" pitchFamily="34" charset="-122"/>
                <a:ea typeface="微软雅黑" panose="020B0503020204020204" pitchFamily="34" charset="-122"/>
              </a:rPr>
              <a:t>任务名称</a:t>
            </a:r>
          </a:p>
        </p:txBody>
      </p:sp>
      <p:sp>
        <p:nvSpPr>
          <p:cNvPr id="45" name="MH_Desc_1"/>
          <p:cNvSpPr txBox="1"/>
          <p:nvPr>
            <p:custDataLst>
              <p:tags r:id="rId11"/>
            </p:custDataLst>
          </p:nvPr>
        </p:nvSpPr>
        <p:spPr>
          <a:xfrm>
            <a:off x="1963999" y="4526519"/>
            <a:ext cx="9204143" cy="912409"/>
          </a:xfrm>
          <a:prstGeom prst="rect">
            <a:avLst/>
          </a:prstGeom>
          <a:noFill/>
        </p:spPr>
        <p:txBody>
          <a:bodyPr wrap="square" lIns="113900" tIns="113900" rIns="113900" bIns="113900" rtlCol="0" anchor="t" anchorCtr="0">
            <a:noAutofit/>
          </a:bodyPr>
          <a:lstStyle/>
          <a:p>
            <a:pPr marL="216987" indent="-216987" algn="just">
              <a:lnSpc>
                <a:spcPct val="120000"/>
              </a:lnSpc>
              <a:spcBef>
                <a:spcPts val="759"/>
              </a:spcBef>
              <a:spcAft>
                <a:spcPts val="759"/>
              </a:spcAft>
              <a:buClr>
                <a:srgbClr val="004A82"/>
              </a:buClr>
              <a:buFont typeface="Wingdings" panose="05000000000000000000" pitchFamily="2" charset="2"/>
              <a:buChar char="Ø"/>
            </a:pPr>
            <a:r>
              <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单击此处添加段落文本单击此处添加段落文本单击此处添加段落文本单击此处添加段落文本单击此处添加段落文本单击此处添加段落文本单击此处添加段落文本单击此处添加段落文本</a:t>
            </a:r>
          </a:p>
          <a:p>
            <a:pPr algn="just">
              <a:lnSpc>
                <a:spcPct val="120000"/>
              </a:lnSpc>
              <a:spcBef>
                <a:spcPts val="759"/>
              </a:spcBef>
              <a:spcAft>
                <a:spcPts val="759"/>
              </a:spcAft>
              <a:buClr>
                <a:srgbClr val="004A82"/>
              </a:buClr>
            </a:pPr>
            <a:endParaRPr lang="zh-CN" altLang="en-US" sz="1519"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MH_SubTitle_2"/>
          <p:cNvSpPr txBox="1"/>
          <p:nvPr>
            <p:custDataLst>
              <p:tags r:id="rId12"/>
            </p:custDataLst>
          </p:nvPr>
        </p:nvSpPr>
        <p:spPr>
          <a:xfrm>
            <a:off x="5170419" y="3616325"/>
            <a:ext cx="2069725" cy="479205"/>
          </a:xfrm>
          <a:prstGeom prst="rect">
            <a:avLst/>
          </a:prstGeom>
          <a:noFill/>
        </p:spPr>
        <p:txBody>
          <a:bodyPr wrap="square" lIns="0" tIns="0" rIns="0" bIns="0" rtlCol="0" anchor="ctr" anchorCtr="0">
            <a:noAutofit/>
          </a:bodyPr>
          <a:lstStyle/>
          <a:p>
            <a:pPr algn="ctr"/>
            <a:r>
              <a:rPr lang="zh-CN" altLang="en-US" sz="2531" dirty="0">
                <a:solidFill>
                  <a:srgbClr val="004A82"/>
                </a:solidFill>
                <a:latin typeface="微软雅黑" panose="020B0503020204020204" pitchFamily="34" charset="-122"/>
                <a:ea typeface="微软雅黑" panose="020B0503020204020204" pitchFamily="34" charset="-122"/>
              </a:rPr>
              <a:t>任务名称</a:t>
            </a:r>
          </a:p>
        </p:txBody>
      </p:sp>
      <p:sp>
        <p:nvSpPr>
          <p:cNvPr id="47" name="MH_SubTitle_3"/>
          <p:cNvSpPr txBox="1"/>
          <p:nvPr>
            <p:custDataLst>
              <p:tags r:id="rId13"/>
            </p:custDataLst>
          </p:nvPr>
        </p:nvSpPr>
        <p:spPr>
          <a:xfrm>
            <a:off x="8027807" y="3616326"/>
            <a:ext cx="2069725" cy="479205"/>
          </a:xfrm>
          <a:prstGeom prst="rect">
            <a:avLst/>
          </a:prstGeom>
          <a:noFill/>
        </p:spPr>
        <p:txBody>
          <a:bodyPr wrap="square" lIns="0" tIns="0" rIns="0" bIns="0" rtlCol="0" anchor="ctr" anchorCtr="0">
            <a:noAutofit/>
          </a:bodyPr>
          <a:lstStyle/>
          <a:p>
            <a:pPr algn="ctr"/>
            <a:r>
              <a:rPr lang="zh-CN" altLang="en-US" sz="2531" dirty="0">
                <a:solidFill>
                  <a:srgbClr val="004A82"/>
                </a:solidFill>
                <a:latin typeface="微软雅黑" panose="020B0503020204020204" pitchFamily="34" charset="-122"/>
                <a:ea typeface="微软雅黑" panose="020B0503020204020204" pitchFamily="34" charset="-122"/>
              </a:rPr>
              <a:t>任务名称</a:t>
            </a:r>
          </a:p>
        </p:txBody>
      </p:sp>
    </p:spTree>
    <p:extLst>
      <p:ext uri="{BB962C8B-B14F-4D97-AF65-F5344CB8AC3E}">
        <p14:creationId xmlns:p14="http://schemas.microsoft.com/office/powerpoint/2010/main" val="120170072"/>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750"/>
                                        <p:tgtEl>
                                          <p:spTgt spid="3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heel(1)">
                                      <p:cBhvr>
                                        <p:cTn id="10" dur="750"/>
                                        <p:tgtEl>
                                          <p:spTgt spid="37"/>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heel(1)">
                                      <p:cBhvr>
                                        <p:cTn id="24" dur="750"/>
                                        <p:tgtEl>
                                          <p:spTgt spid="3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heel(1)">
                                      <p:cBhvr>
                                        <p:cTn id="27" dur="750"/>
                                        <p:tgtEl>
                                          <p:spTgt spid="4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fltVal val="0"/>
                                          </p:val>
                                        </p:tav>
                                        <p:tav tm="100000">
                                          <p:val>
                                            <p:strVal val="#ppt_h"/>
                                          </p:val>
                                        </p:tav>
                                      </p:tavLst>
                                    </p:anim>
                                    <p:animEffect transition="in" filter="fade">
                                      <p:cBhvr>
                                        <p:cTn id="37" dur="500"/>
                                        <p:tgtEl>
                                          <p:spTgt spid="46"/>
                                        </p:tgtEl>
                                      </p:cBhvr>
                                    </p:animEffect>
                                  </p:childTnLst>
                                </p:cTn>
                              </p:par>
                            </p:childTnLst>
                          </p:cTn>
                        </p:par>
                        <p:par>
                          <p:cTn id="38" fill="hold">
                            <p:stCondLst>
                              <p:cond delay="4000"/>
                            </p:stCondLst>
                            <p:childTnLst>
                              <p:par>
                                <p:cTn id="39" presetID="21" presetClass="entr" presetSubtype="1"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heel(1)">
                                      <p:cBhvr>
                                        <p:cTn id="41" dur="750"/>
                                        <p:tgtEl>
                                          <p:spTgt spid="41"/>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heel(1)">
                                      <p:cBhvr>
                                        <p:cTn id="44" dur="750"/>
                                        <p:tgtEl>
                                          <p:spTgt spid="43"/>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par>
                          <p:cTn id="49" fill="hold">
                            <p:stCondLst>
                              <p:cond delay="5500"/>
                            </p:stCondLst>
                            <p:childTnLst>
                              <p:par>
                                <p:cTn id="50" presetID="53" presetClass="entr" presetSubtype="16"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childTnLst>
                          </p:cTn>
                        </p:par>
                        <p:par>
                          <p:cTn id="55" fill="hold">
                            <p:stCondLst>
                              <p:cond delay="6000"/>
                            </p:stCondLst>
                            <p:childTnLst>
                              <p:par>
                                <p:cTn id="56" presetID="53" presetClass="entr" presetSubtype="16"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091574" y="289973"/>
            <a:ext cx="3120855" cy="481799"/>
          </a:xfrm>
          <a:prstGeom prst="rect">
            <a:avLst/>
          </a:prstGeom>
        </p:spPr>
        <p:txBody>
          <a:bodyPr wrap="square">
            <a:spAutoFit/>
          </a:bodyPr>
          <a:lstStyle/>
          <a:p>
            <a:pPr defTabSz="1157265">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重大贡献</a:t>
            </a:r>
          </a:p>
        </p:txBody>
      </p:sp>
      <p:sp>
        <p:nvSpPr>
          <p:cNvPr id="3" name="MH_Other_1"/>
          <p:cNvSpPr/>
          <p:nvPr>
            <p:custDataLst>
              <p:tags r:id="rId1"/>
            </p:custDataLst>
          </p:nvPr>
        </p:nvSpPr>
        <p:spPr>
          <a:xfrm>
            <a:off x="7380907" y="2371235"/>
            <a:ext cx="1070833" cy="27524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w="9525">
            <a:solidFill>
              <a:srgbClr val="0070C0"/>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Calibri" panose="020F0502020204030204" pitchFamily="34" charset="0"/>
              <a:ea typeface="微软雅黑" panose="020B0503020204020204" pitchFamily="34" charset="-122"/>
            </a:endParaRPr>
          </a:p>
        </p:txBody>
      </p:sp>
      <p:sp>
        <p:nvSpPr>
          <p:cNvPr id="4" name="MH_SubTitle_4"/>
          <p:cNvSpPr txBox="1">
            <a:spLocks noChangeArrowheads="1"/>
          </p:cNvSpPr>
          <p:nvPr>
            <p:custDataLst>
              <p:tags r:id="rId2"/>
            </p:custDataLst>
          </p:nvPr>
        </p:nvSpPr>
        <p:spPr bwMode="auto">
          <a:xfrm>
            <a:off x="8676106" y="2163911"/>
            <a:ext cx="2788991" cy="37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defTabSz="1180571"/>
            <a:r>
              <a:rPr lang="zh-CN" altLang="en-US" sz="2531"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4050" dirty="0">
              <a:solidFill>
                <a:srgbClr val="0070C0"/>
              </a:solidFill>
              <a:latin typeface="Arial" panose="020B0604020202020204" pitchFamily="34" charset="0"/>
              <a:ea typeface="微软雅黑" panose="020B0503020204020204" pitchFamily="34" charset="-122"/>
              <a:cs typeface="宋体" panose="02010600030101010101" pitchFamily="2" charset="-122"/>
            </a:endParaRPr>
          </a:p>
        </p:txBody>
      </p:sp>
      <p:sp>
        <p:nvSpPr>
          <p:cNvPr id="5" name="MH_Other_2"/>
          <p:cNvSpPr/>
          <p:nvPr>
            <p:custDataLst>
              <p:tags r:id="rId3"/>
            </p:custDataLst>
          </p:nvPr>
        </p:nvSpPr>
        <p:spPr>
          <a:xfrm flipH="1">
            <a:off x="4278902" y="2371235"/>
            <a:ext cx="1068825" cy="27524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w="9525">
            <a:solidFill>
              <a:srgbClr val="0070C0"/>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a:latin typeface="Calibri" panose="020F0502020204030204" pitchFamily="34" charset="0"/>
              <a:ea typeface="微软雅黑" panose="020B0503020204020204" pitchFamily="34" charset="-122"/>
            </a:endParaRPr>
          </a:p>
        </p:txBody>
      </p:sp>
      <p:sp>
        <p:nvSpPr>
          <p:cNvPr id="6" name="MH_SubTitle_1"/>
          <p:cNvSpPr txBox="1">
            <a:spLocks noChangeArrowheads="1"/>
          </p:cNvSpPr>
          <p:nvPr>
            <p:custDataLst>
              <p:tags r:id="rId4"/>
            </p:custDataLst>
          </p:nvPr>
        </p:nvSpPr>
        <p:spPr bwMode="auto">
          <a:xfrm flipH="1">
            <a:off x="1809945" y="2163910"/>
            <a:ext cx="2535446" cy="41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defTabSz="1180571"/>
            <a:r>
              <a:rPr lang="zh-CN" altLang="en-US"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3544" dirty="0">
              <a:solidFill>
                <a:srgbClr val="0070C0"/>
              </a:solidFill>
              <a:latin typeface="Arial" panose="020B0604020202020204" pitchFamily="34" charset="0"/>
              <a:ea typeface="微软雅黑" panose="020B0503020204020204" pitchFamily="34" charset="-122"/>
              <a:cs typeface="宋体" panose="02010600030101010101" pitchFamily="2" charset="-122"/>
            </a:endParaRPr>
          </a:p>
        </p:txBody>
      </p:sp>
      <p:sp>
        <p:nvSpPr>
          <p:cNvPr id="7" name="MH_Other_3"/>
          <p:cNvSpPr/>
          <p:nvPr>
            <p:custDataLst>
              <p:tags r:id="rId5"/>
            </p:custDataLst>
          </p:nvPr>
        </p:nvSpPr>
        <p:spPr>
          <a:xfrm flipV="1">
            <a:off x="7380907" y="4243688"/>
            <a:ext cx="1070833" cy="27524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w="9525">
            <a:solidFill>
              <a:srgbClr val="0070C0"/>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Calibri" panose="020F0502020204030204" pitchFamily="34" charset="0"/>
              <a:ea typeface="微软雅黑" panose="020B0503020204020204" pitchFamily="34" charset="-122"/>
            </a:endParaRPr>
          </a:p>
        </p:txBody>
      </p:sp>
      <p:sp>
        <p:nvSpPr>
          <p:cNvPr id="8" name="MH_Other_4"/>
          <p:cNvSpPr/>
          <p:nvPr>
            <p:custDataLst>
              <p:tags r:id="rId6"/>
            </p:custDataLst>
          </p:nvPr>
        </p:nvSpPr>
        <p:spPr>
          <a:xfrm flipH="1" flipV="1">
            <a:off x="4278902" y="4243688"/>
            <a:ext cx="1068825" cy="27524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w="9525">
            <a:solidFill>
              <a:srgbClr val="0070C0"/>
            </a:solidFill>
            <a:headEnd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a:latin typeface="Calibri" panose="020F0502020204030204" pitchFamily="34" charset="0"/>
              <a:ea typeface="微软雅黑" panose="020B0503020204020204" pitchFamily="34" charset="-122"/>
            </a:endParaRPr>
          </a:p>
        </p:txBody>
      </p:sp>
      <p:grpSp>
        <p:nvGrpSpPr>
          <p:cNvPr id="9" name="组合 8"/>
          <p:cNvGrpSpPr/>
          <p:nvPr/>
        </p:nvGrpSpPr>
        <p:grpSpPr>
          <a:xfrm>
            <a:off x="5056627" y="2157413"/>
            <a:ext cx="2611866" cy="2611864"/>
            <a:chOff x="3549820" y="2801258"/>
            <a:chExt cx="2063810" cy="2063808"/>
          </a:xfrm>
          <a:solidFill>
            <a:srgbClr val="0070C0"/>
          </a:solidFill>
        </p:grpSpPr>
        <p:sp>
          <p:nvSpPr>
            <p:cNvPr id="10" name="MH_Other_5"/>
            <p:cNvSpPr/>
            <p:nvPr>
              <p:custDataLst>
                <p:tags r:id="rId9"/>
              </p:custDataLst>
            </p:nvPr>
          </p:nvSpPr>
          <p:spPr>
            <a:xfrm>
              <a:off x="3549820" y="2801258"/>
              <a:ext cx="871728" cy="871727"/>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Calibri" panose="020F0502020204030204" pitchFamily="34" charset="0"/>
                <a:ea typeface="微软雅黑" panose="020B0503020204020204" pitchFamily="34" charset="-122"/>
              </a:endParaRPr>
            </a:p>
          </p:txBody>
        </p:sp>
        <p:sp>
          <p:nvSpPr>
            <p:cNvPr id="11" name="MH_Other_6"/>
            <p:cNvSpPr/>
            <p:nvPr>
              <p:custDataLst>
                <p:tags r:id="rId10"/>
              </p:custDataLst>
            </p:nvPr>
          </p:nvSpPr>
          <p:spPr>
            <a:xfrm>
              <a:off x="4741902" y="2801258"/>
              <a:ext cx="871728" cy="871727"/>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Calibri" panose="020F0502020204030204" pitchFamily="34" charset="0"/>
                <a:ea typeface="微软雅黑" panose="020B0503020204020204" pitchFamily="34" charset="-122"/>
              </a:endParaRPr>
            </a:p>
          </p:txBody>
        </p:sp>
        <p:sp>
          <p:nvSpPr>
            <p:cNvPr id="12" name="MH_Other_7"/>
            <p:cNvSpPr/>
            <p:nvPr>
              <p:custDataLst>
                <p:tags r:id="rId11"/>
              </p:custDataLst>
            </p:nvPr>
          </p:nvSpPr>
          <p:spPr>
            <a:xfrm>
              <a:off x="3549820" y="3993339"/>
              <a:ext cx="871728" cy="871727"/>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Calibri" panose="020F0502020204030204" pitchFamily="34" charset="0"/>
                <a:ea typeface="微软雅黑" panose="020B0503020204020204" pitchFamily="34" charset="-122"/>
              </a:endParaRPr>
            </a:p>
          </p:txBody>
        </p:sp>
        <p:sp>
          <p:nvSpPr>
            <p:cNvPr id="13" name="MH_Other_8"/>
            <p:cNvSpPr/>
            <p:nvPr>
              <p:custDataLst>
                <p:tags r:id="rId12"/>
              </p:custDataLst>
            </p:nvPr>
          </p:nvSpPr>
          <p:spPr>
            <a:xfrm>
              <a:off x="4741901" y="3993338"/>
              <a:ext cx="871727" cy="871726"/>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Calibri" panose="020F0502020204030204" pitchFamily="34" charset="0"/>
                <a:ea typeface="微软雅黑" panose="020B0503020204020204" pitchFamily="34" charset="-122"/>
              </a:endParaRPr>
            </a:p>
          </p:txBody>
        </p:sp>
      </p:grpSp>
      <p:sp>
        <p:nvSpPr>
          <p:cNvPr id="14" name="椭圆 13"/>
          <p:cNvSpPr/>
          <p:nvPr/>
        </p:nvSpPr>
        <p:spPr>
          <a:xfrm>
            <a:off x="5554696" y="2655481"/>
            <a:ext cx="1615727" cy="1615727"/>
          </a:xfrm>
          <a:prstGeom prst="ellipse">
            <a:avLst/>
          </a:prstGeom>
          <a:gradFill flip="none" rotWithShape="1">
            <a:gsLst>
              <a:gs pos="18000">
                <a:schemeClr val="bg1">
                  <a:lumMod val="98000"/>
                </a:schemeClr>
              </a:gs>
              <a:gs pos="100000">
                <a:srgbClr val="DDDEDD">
                  <a:lumMod val="100000"/>
                </a:srgbClr>
              </a:gs>
            </a:gsLst>
            <a:path path="circle">
              <a:fillToRect t="100000" r="100000"/>
            </a:path>
            <a:tileRect l="-100000" b="-100000"/>
          </a:gradFill>
          <a:ln w="57150">
            <a:solidFill>
              <a:schemeClr val="bg1"/>
            </a:solidFill>
          </a:ln>
          <a:effectLst>
            <a:outerShdw blurRad="279400" dist="25400" dir="8100000" algn="tr"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3037" b="1" dirty="0">
                <a:solidFill>
                  <a:srgbClr val="0070C0"/>
                </a:solidFill>
                <a:latin typeface="微软雅黑" panose="020B0503020204020204" pitchFamily="34" charset="-122"/>
                <a:ea typeface="微软雅黑" panose="020B0503020204020204" pitchFamily="34" charset="-122"/>
              </a:rPr>
              <a:t>重大贡献</a:t>
            </a:r>
          </a:p>
        </p:txBody>
      </p:sp>
      <p:sp>
        <p:nvSpPr>
          <p:cNvPr id="15" name="TextBox 14"/>
          <p:cNvSpPr txBox="1"/>
          <p:nvPr/>
        </p:nvSpPr>
        <p:spPr bwMode="auto">
          <a:xfrm>
            <a:off x="1678991" y="2557764"/>
            <a:ext cx="3085979" cy="855580"/>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16" name="TextBox 15"/>
          <p:cNvSpPr txBox="1"/>
          <p:nvPr/>
        </p:nvSpPr>
        <p:spPr bwMode="auto">
          <a:xfrm>
            <a:off x="8467339" y="2557764"/>
            <a:ext cx="3085979" cy="855580"/>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17" name="MH_SubTitle_4"/>
          <p:cNvSpPr txBox="1">
            <a:spLocks noChangeArrowheads="1"/>
          </p:cNvSpPr>
          <p:nvPr>
            <p:custDataLst>
              <p:tags r:id="rId7"/>
            </p:custDataLst>
          </p:nvPr>
        </p:nvSpPr>
        <p:spPr bwMode="auto">
          <a:xfrm>
            <a:off x="8676106" y="4270347"/>
            <a:ext cx="2788991" cy="37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defTabSz="1180571"/>
            <a:r>
              <a:rPr lang="zh-CN" altLang="en-US" sz="2531"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4050" dirty="0">
              <a:solidFill>
                <a:srgbClr val="0070C0"/>
              </a:solidFill>
              <a:latin typeface="Arial" panose="020B0604020202020204" pitchFamily="34" charset="0"/>
              <a:ea typeface="微软雅黑" panose="020B0503020204020204" pitchFamily="34" charset="-122"/>
              <a:cs typeface="宋体" panose="02010600030101010101" pitchFamily="2" charset="-122"/>
            </a:endParaRPr>
          </a:p>
        </p:txBody>
      </p:sp>
      <p:sp>
        <p:nvSpPr>
          <p:cNvPr id="18" name="MH_SubTitle_1"/>
          <p:cNvSpPr txBox="1">
            <a:spLocks noChangeArrowheads="1"/>
          </p:cNvSpPr>
          <p:nvPr>
            <p:custDataLst>
              <p:tags r:id="rId8"/>
            </p:custDataLst>
          </p:nvPr>
        </p:nvSpPr>
        <p:spPr bwMode="auto">
          <a:xfrm flipH="1">
            <a:off x="1809945" y="4270346"/>
            <a:ext cx="2535446" cy="41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defTabSz="1180571"/>
            <a:r>
              <a:rPr lang="zh-CN" altLang="en-US" b="1" dirty="0">
                <a:solidFill>
                  <a:srgbClr val="0070C0"/>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3544" dirty="0">
              <a:solidFill>
                <a:srgbClr val="0070C0"/>
              </a:solidFill>
              <a:latin typeface="Arial" panose="020B0604020202020204" pitchFamily="34" charset="0"/>
              <a:ea typeface="微软雅黑" panose="020B0503020204020204" pitchFamily="34" charset="-122"/>
              <a:cs typeface="宋体" panose="02010600030101010101" pitchFamily="2" charset="-122"/>
            </a:endParaRPr>
          </a:p>
        </p:txBody>
      </p:sp>
      <p:sp>
        <p:nvSpPr>
          <p:cNvPr id="19" name="TextBox 18"/>
          <p:cNvSpPr txBox="1"/>
          <p:nvPr/>
        </p:nvSpPr>
        <p:spPr bwMode="auto">
          <a:xfrm>
            <a:off x="1678991" y="4664200"/>
            <a:ext cx="3085979" cy="855580"/>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20" name="TextBox 19"/>
          <p:cNvSpPr txBox="1"/>
          <p:nvPr/>
        </p:nvSpPr>
        <p:spPr bwMode="auto">
          <a:xfrm>
            <a:off x="8467339" y="4664200"/>
            <a:ext cx="3085979" cy="855580"/>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Tree>
    <p:extLst>
      <p:ext uri="{BB962C8B-B14F-4D97-AF65-F5344CB8AC3E}">
        <p14:creationId xmlns:p14="http://schemas.microsoft.com/office/powerpoint/2010/main" val="4243566065"/>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right)">
                                      <p:cBhvr>
                                        <p:cTn id="29" dur="500"/>
                                        <p:tgtEl>
                                          <p:spTgt spid="8"/>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animBg="1"/>
      <p:bldP spid="14" grpId="0" animBg="1"/>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242252" y="0"/>
            <a:ext cx="7563800" cy="7232650"/>
          </a:xfrm>
          <a:prstGeom prst="parallelogram">
            <a:avLst>
              <a:gd name="adj" fmla="val 50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291822" y="5128055"/>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037" b="1" dirty="0">
                <a:solidFill>
                  <a:schemeClr val="bg1"/>
                </a:solidFill>
                <a:latin typeface="微软雅黑" panose="020B0503020204020204" pitchFamily="34" charset="-122"/>
                <a:ea typeface="微软雅黑" panose="020B0503020204020204" pitchFamily="34" charset="-122"/>
              </a:rPr>
              <a:t>年度工作概述</a:t>
            </a:r>
          </a:p>
        </p:txBody>
      </p:sp>
      <p:sp>
        <p:nvSpPr>
          <p:cNvPr id="44" name="TextBox 43"/>
          <p:cNvSpPr txBox="1"/>
          <p:nvPr/>
        </p:nvSpPr>
        <p:spPr>
          <a:xfrm>
            <a:off x="1533391" y="853968"/>
            <a:ext cx="2319298" cy="3856835"/>
          </a:xfrm>
          <a:prstGeom prst="rect">
            <a:avLst/>
          </a:prstGeom>
          <a:noFill/>
        </p:spPr>
        <p:txBody>
          <a:bodyPr wrap="none" rtlCol="0">
            <a:prstTxWarp prst="textPlain">
              <a:avLst/>
            </a:prstTxWarp>
            <a:spAutoFit/>
          </a:bodyPr>
          <a:lstStyle/>
          <a:p>
            <a:r>
              <a:rPr lang="en-US" altLang="zh-CN" sz="5062" dirty="0" smtClean="0">
                <a:solidFill>
                  <a:schemeClr val="accent1"/>
                </a:solidFill>
                <a:latin typeface="Arcade" panose="00000400000000000000" pitchFamily="2" charset="0"/>
                <a:ea typeface="Adobe 仿宋 Std R" panose="02020400000000000000" pitchFamily="18" charset="-122"/>
                <a:cs typeface="Arial Unicode MS" pitchFamily="34" charset="-122"/>
              </a:rPr>
              <a:t>3</a:t>
            </a:r>
            <a:endParaRPr lang="zh-CN" altLang="en-US" sz="5062" dirty="0">
              <a:solidFill>
                <a:schemeClr val="accent1"/>
              </a:solidFill>
              <a:latin typeface="Arcade" panose="00000400000000000000" pitchFamily="2" charset="0"/>
              <a:ea typeface="Adobe 仿宋 Std R" panose="02020400000000000000" pitchFamily="18" charset="-122"/>
              <a:cs typeface="Arial Unicode MS" pitchFamily="34" charset="-122"/>
            </a:endParaRPr>
          </a:p>
        </p:txBody>
      </p:sp>
      <p:sp>
        <p:nvSpPr>
          <p:cNvPr id="27" name="文本框 28"/>
          <p:cNvSpPr txBox="1"/>
          <p:nvPr/>
        </p:nvSpPr>
        <p:spPr bwMode="auto">
          <a:xfrm>
            <a:off x="1399031" y="4657093"/>
            <a:ext cx="2588016" cy="637739"/>
          </a:xfrm>
          <a:prstGeom prst="rect">
            <a:avLst/>
          </a:prstGeom>
          <a:noFill/>
        </p:spPr>
        <p:txBody>
          <a:bodyPr wrap="none" anchor="ctr" anchorCtr="1">
            <a:spAutoFit/>
          </a:bodyPr>
          <a:lstStyle/>
          <a:p>
            <a:pPr algn="ctr" fontAlgn="auto">
              <a:spcBef>
                <a:spcPts val="0"/>
              </a:spcBef>
              <a:spcAft>
                <a:spcPts val="0"/>
              </a:spcAft>
              <a:defRPr/>
            </a:pPr>
            <a:r>
              <a:rPr lang="en-US" altLang="zh-CN" sz="3544" dirty="0">
                <a:solidFill>
                  <a:srgbClr val="00B0F0"/>
                </a:solidFill>
                <a:latin typeface="Adobe 宋体 Std L" panose="02020300000000000000" pitchFamily="18" charset="-122"/>
                <a:ea typeface="Adobe 宋体 Std L" panose="02020300000000000000" pitchFamily="18" charset="-122"/>
              </a:rPr>
              <a:t>CONTENTS</a:t>
            </a:r>
          </a:p>
        </p:txBody>
      </p:sp>
      <p:sp>
        <p:nvSpPr>
          <p:cNvPr id="31" name="TextBox 30"/>
          <p:cNvSpPr txBox="1"/>
          <p:nvPr/>
        </p:nvSpPr>
        <p:spPr>
          <a:xfrm>
            <a:off x="7140048" y="2431634"/>
            <a:ext cx="2369383"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2" name="TextBox 31"/>
          <p:cNvSpPr txBox="1"/>
          <p:nvPr/>
        </p:nvSpPr>
        <p:spPr>
          <a:xfrm>
            <a:off x="6782415" y="3081503"/>
            <a:ext cx="2521266"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3" name="TextBox 32"/>
          <p:cNvSpPr txBox="1"/>
          <p:nvPr/>
        </p:nvSpPr>
        <p:spPr>
          <a:xfrm>
            <a:off x="6474584" y="3731372"/>
            <a:ext cx="2733905"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5" name="TextBox 74"/>
          <p:cNvSpPr txBox="1"/>
          <p:nvPr/>
        </p:nvSpPr>
        <p:spPr>
          <a:xfrm>
            <a:off x="6083223" y="4381240"/>
            <a:ext cx="3250309"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1561228092"/>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14:presetBounceEnd="58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8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完成项目汇总</a:t>
            </a:r>
          </a:p>
        </p:txBody>
      </p:sp>
      <p:sp>
        <p:nvSpPr>
          <p:cNvPr id="3" name="MH_Picture_8"/>
          <p:cNvSpPr>
            <a:spLocks noChangeArrowheads="1"/>
          </p:cNvSpPr>
          <p:nvPr>
            <p:custDataLst>
              <p:tags r:id="rId1"/>
            </p:custDataLst>
          </p:nvPr>
        </p:nvSpPr>
        <p:spPr bwMode="auto">
          <a:xfrm>
            <a:off x="8218547" y="2640357"/>
            <a:ext cx="1771999" cy="2750415"/>
          </a:xfrm>
          <a:prstGeom prst="rect">
            <a:avLst/>
          </a:prstGeom>
          <a:blipFill dpi="0" rotWithShape="1">
            <a:blip r:embed="rId13"/>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endParaRPr lang="zh-CN" altLang="en-US" sz="1519">
              <a:solidFill>
                <a:srgbClr val="595959"/>
              </a:solidFill>
              <a:latin typeface="微软雅黑" panose="020B0503020204020204" pitchFamily="34" charset="-122"/>
              <a:ea typeface="微软雅黑" panose="020B0503020204020204" pitchFamily="34" charset="-122"/>
            </a:endParaRPr>
          </a:p>
        </p:txBody>
      </p:sp>
      <p:sp>
        <p:nvSpPr>
          <p:cNvPr id="4" name="MH_Picture_7"/>
          <p:cNvSpPr>
            <a:spLocks noChangeArrowheads="1"/>
          </p:cNvSpPr>
          <p:nvPr>
            <p:custDataLst>
              <p:tags r:id="rId2"/>
            </p:custDataLst>
          </p:nvPr>
        </p:nvSpPr>
        <p:spPr bwMode="auto">
          <a:xfrm>
            <a:off x="6410384" y="5434971"/>
            <a:ext cx="2157741" cy="1279778"/>
          </a:xfrm>
          <a:prstGeom prst="rect">
            <a:avLst/>
          </a:prstGeom>
          <a:blipFill dpi="0" rotWithShape="1">
            <a:blip r:embed="rId14"/>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5" name="MH_Picture_6"/>
          <p:cNvSpPr>
            <a:spLocks noChangeArrowheads="1"/>
          </p:cNvSpPr>
          <p:nvPr>
            <p:custDataLst>
              <p:tags r:id="rId3"/>
            </p:custDataLst>
          </p:nvPr>
        </p:nvSpPr>
        <p:spPr bwMode="auto">
          <a:xfrm>
            <a:off x="6410384" y="2640357"/>
            <a:ext cx="1765971" cy="1633373"/>
          </a:xfrm>
          <a:prstGeom prst="rect">
            <a:avLst/>
          </a:prstGeom>
          <a:blipFill dpi="0" rotWithShape="1">
            <a:blip r:embed="rId15"/>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6" name="MH_Picture_5"/>
          <p:cNvSpPr>
            <a:spLocks noChangeArrowheads="1"/>
          </p:cNvSpPr>
          <p:nvPr>
            <p:custDataLst>
              <p:tags r:id="rId4"/>
            </p:custDataLst>
          </p:nvPr>
        </p:nvSpPr>
        <p:spPr bwMode="auto">
          <a:xfrm>
            <a:off x="6410385" y="1103417"/>
            <a:ext cx="1964870" cy="1494748"/>
          </a:xfrm>
          <a:prstGeom prst="rect">
            <a:avLst/>
          </a:prstGeom>
          <a:blipFill dpi="0" rotWithShape="1">
            <a:blip r:embed="rId16"/>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7" name="MH_Picture_4"/>
          <p:cNvSpPr>
            <a:spLocks noChangeArrowheads="1"/>
          </p:cNvSpPr>
          <p:nvPr>
            <p:custDataLst>
              <p:tags r:id="rId5"/>
            </p:custDataLst>
          </p:nvPr>
        </p:nvSpPr>
        <p:spPr bwMode="auto">
          <a:xfrm>
            <a:off x="4642403" y="3996477"/>
            <a:ext cx="1723782" cy="1761955"/>
          </a:xfrm>
          <a:prstGeom prst="rect">
            <a:avLst/>
          </a:prstGeom>
          <a:blipFill dpi="0" rotWithShape="1">
            <a:blip r:embed="rId17"/>
            <a:srcRect/>
            <a:stretch>
              <a:fillRect l="-3000" t="-3000" r="-3000" b="-3000"/>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8" name="MH_Picture_3"/>
          <p:cNvSpPr>
            <a:spLocks noChangeArrowheads="1"/>
          </p:cNvSpPr>
          <p:nvPr>
            <p:custDataLst>
              <p:tags r:id="rId6"/>
            </p:custDataLst>
          </p:nvPr>
        </p:nvSpPr>
        <p:spPr bwMode="auto">
          <a:xfrm>
            <a:off x="4642403" y="1248070"/>
            <a:ext cx="1723782" cy="1350095"/>
          </a:xfrm>
          <a:prstGeom prst="rect">
            <a:avLst/>
          </a:prstGeom>
          <a:blipFill dpi="0" rotWithShape="1">
            <a:blip r:embed="rId18"/>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9" name="MH_Picture_2"/>
          <p:cNvSpPr>
            <a:spLocks noChangeArrowheads="1"/>
          </p:cNvSpPr>
          <p:nvPr>
            <p:custDataLst>
              <p:tags r:id="rId7"/>
            </p:custDataLst>
          </p:nvPr>
        </p:nvSpPr>
        <p:spPr bwMode="auto">
          <a:xfrm>
            <a:off x="2775977" y="3996478"/>
            <a:ext cx="1820217" cy="2230067"/>
          </a:xfrm>
          <a:prstGeom prst="rect">
            <a:avLst/>
          </a:prstGeom>
          <a:blipFill dpi="0" rotWithShape="1">
            <a:blip r:embed="rId19"/>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10" name="MH_Picture_1"/>
          <p:cNvSpPr>
            <a:spLocks noChangeArrowheads="1"/>
          </p:cNvSpPr>
          <p:nvPr>
            <p:custDataLst>
              <p:tags r:id="rId8"/>
            </p:custDataLst>
          </p:nvPr>
        </p:nvSpPr>
        <p:spPr bwMode="auto">
          <a:xfrm>
            <a:off x="2510780" y="2236533"/>
            <a:ext cx="2085414" cy="1723782"/>
          </a:xfrm>
          <a:prstGeom prst="rect">
            <a:avLst/>
          </a:prstGeom>
          <a:blipFill dpi="0" rotWithShape="1">
            <a:blip r:embed="rId19"/>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278">
              <a:solidFill>
                <a:srgbClr val="FFFFFF"/>
              </a:solidFill>
              <a:latin typeface="Arial Narrow" panose="020B0606020202030204" pitchFamily="34" charset="0"/>
              <a:ea typeface="微软雅黑" panose="020B0503020204020204" pitchFamily="34" charset="-122"/>
            </a:endParaRPr>
          </a:p>
        </p:txBody>
      </p:sp>
      <p:sp>
        <p:nvSpPr>
          <p:cNvPr id="11" name="MH_Text_2"/>
          <p:cNvSpPr>
            <a:spLocks noChangeArrowheads="1"/>
          </p:cNvSpPr>
          <p:nvPr>
            <p:custDataLst>
              <p:tags r:id="rId9"/>
            </p:custDataLst>
          </p:nvPr>
        </p:nvSpPr>
        <p:spPr bwMode="auto">
          <a:xfrm>
            <a:off x="6410384" y="4309893"/>
            <a:ext cx="1765971" cy="1082889"/>
          </a:xfrm>
          <a:prstGeom prst="rect">
            <a:avLst/>
          </a:prstGeom>
          <a:solidFill>
            <a:srgbClr val="004A82"/>
          </a:solidFill>
          <a:ln>
            <a:noFill/>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2278" dirty="0">
                <a:solidFill>
                  <a:srgbClr val="FFFFFF"/>
                </a:solidFill>
                <a:latin typeface="华文中宋" panose="02010600040101010101" pitchFamily="2" charset="-122"/>
                <a:ea typeface="华文中宋" panose="02010600040101010101" pitchFamily="2" charset="-122"/>
              </a:rPr>
              <a:t>LOGO</a:t>
            </a:r>
            <a:endParaRPr lang="zh-CN" altLang="en-US" sz="2278" dirty="0">
              <a:solidFill>
                <a:srgbClr val="FFFFFF"/>
              </a:solidFill>
              <a:latin typeface="华文中宋" panose="02010600040101010101" pitchFamily="2" charset="-122"/>
              <a:ea typeface="华文中宋" panose="02010600040101010101" pitchFamily="2" charset="-122"/>
            </a:endParaRPr>
          </a:p>
        </p:txBody>
      </p:sp>
      <p:sp>
        <p:nvSpPr>
          <p:cNvPr id="12" name="MH_Text_1"/>
          <p:cNvSpPr>
            <a:spLocks noChangeArrowheads="1"/>
          </p:cNvSpPr>
          <p:nvPr>
            <p:custDataLst>
              <p:tags r:id="rId10"/>
            </p:custDataLst>
          </p:nvPr>
        </p:nvSpPr>
        <p:spPr bwMode="auto">
          <a:xfrm>
            <a:off x="4642403" y="2640357"/>
            <a:ext cx="1723782" cy="1319958"/>
          </a:xfrm>
          <a:prstGeom prst="rect">
            <a:avLst/>
          </a:prstGeom>
          <a:solidFill>
            <a:schemeClr val="accent4">
              <a:lumMod val="75000"/>
            </a:schemeClr>
          </a:solidFill>
          <a:ln>
            <a:noFill/>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037" dirty="0">
                <a:solidFill>
                  <a:srgbClr val="FFFFFF"/>
                </a:solidFill>
                <a:latin typeface="华文中宋" panose="02010600040101010101" pitchFamily="2" charset="-122"/>
                <a:ea typeface="华文中宋" panose="02010600040101010101" pitchFamily="2" charset="-122"/>
              </a:rPr>
              <a:t>LOGO</a:t>
            </a:r>
            <a:endParaRPr lang="zh-CN" altLang="en-US" sz="3037" dirty="0">
              <a:solidFill>
                <a:srgbClr val="FFFFFF"/>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63207313"/>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2" presetClass="entr" presetSubtype="1" decel="44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par>
                                <p:cTn id="18" presetID="2" presetClass="entr" presetSubtype="8" decel="44000" fill="hold" grpId="0" nodeType="with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2" presetClass="entr" presetSubtype="4" decel="52000"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2" decel="5200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重点项目展望</a:t>
            </a:r>
          </a:p>
        </p:txBody>
      </p:sp>
      <p:sp>
        <p:nvSpPr>
          <p:cNvPr id="20" name="MH_Other_1"/>
          <p:cNvSpPr/>
          <p:nvPr>
            <p:custDataLst>
              <p:tags r:id="rId1"/>
            </p:custDataLst>
          </p:nvPr>
        </p:nvSpPr>
        <p:spPr>
          <a:xfrm>
            <a:off x="643255" y="5570146"/>
            <a:ext cx="11572240" cy="152354"/>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MH_Picture_6"/>
          <p:cNvSpPr/>
          <p:nvPr>
            <p:custDataLst>
              <p:tags r:id="rId2"/>
            </p:custDataLst>
          </p:nvPr>
        </p:nvSpPr>
        <p:spPr>
          <a:xfrm>
            <a:off x="8858341" y="5302271"/>
            <a:ext cx="2674321" cy="1741193"/>
          </a:xfrm>
          <a:prstGeom prst="rect">
            <a:avLst/>
          </a:prstGeom>
          <a:blipFill dpi="0" rotWithShape="1">
            <a:blip r:embed="rId20"/>
            <a:srcRect/>
            <a:stretch>
              <a:fillRect r="-6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MH_Picture_5"/>
          <p:cNvSpPr/>
          <p:nvPr>
            <p:custDataLst>
              <p:tags r:id="rId3"/>
            </p:custDataLst>
          </p:nvPr>
        </p:nvSpPr>
        <p:spPr>
          <a:xfrm>
            <a:off x="9642882" y="3485567"/>
            <a:ext cx="1408357" cy="1071275"/>
          </a:xfrm>
          <a:prstGeom prst="rect">
            <a:avLst/>
          </a:prstGeom>
          <a:blipFill dpi="0" rotWithShape="1">
            <a:blip r:embed="rId2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MH_Picture_4"/>
          <p:cNvSpPr/>
          <p:nvPr>
            <p:custDataLst>
              <p:tags r:id="rId4"/>
            </p:custDataLst>
          </p:nvPr>
        </p:nvSpPr>
        <p:spPr>
          <a:xfrm>
            <a:off x="6310843" y="3220811"/>
            <a:ext cx="2404855" cy="2035857"/>
          </a:xfrm>
          <a:prstGeom prst="rect">
            <a:avLst/>
          </a:prstGeom>
          <a:blipFill dpi="0" rotWithShape="1">
            <a:blip r:embed="rId22"/>
            <a:srcRect/>
            <a:stretch>
              <a:fillRect l="-11000" r="-4000" b="-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MH_Other_2"/>
          <p:cNvSpPr/>
          <p:nvPr>
            <p:custDataLst>
              <p:tags r:id="rId5"/>
            </p:custDataLst>
          </p:nvPr>
        </p:nvSpPr>
        <p:spPr>
          <a:xfrm>
            <a:off x="8802087" y="2390793"/>
            <a:ext cx="960335" cy="783537"/>
          </a:xfrm>
          <a:prstGeom prst="rect">
            <a:avLst/>
          </a:prstGeom>
          <a:solidFill>
            <a:srgbClr val="41957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MH_Other_3"/>
          <p:cNvSpPr/>
          <p:nvPr>
            <p:custDataLst>
              <p:tags r:id="rId6"/>
            </p:custDataLst>
          </p:nvPr>
        </p:nvSpPr>
        <p:spPr>
          <a:xfrm>
            <a:off x="8858341" y="3910591"/>
            <a:ext cx="741346" cy="646251"/>
          </a:xfrm>
          <a:prstGeom prst="rect">
            <a:avLst/>
          </a:prstGeom>
          <a:solidFill>
            <a:srgbClr val="00B0F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MH_Other_4"/>
          <p:cNvSpPr/>
          <p:nvPr>
            <p:custDataLst>
              <p:tags r:id="rId7"/>
            </p:custDataLst>
          </p:nvPr>
        </p:nvSpPr>
        <p:spPr>
          <a:xfrm>
            <a:off x="8858341" y="4610416"/>
            <a:ext cx="741346" cy="646251"/>
          </a:xfrm>
          <a:prstGeom prst="rect">
            <a:avLst/>
          </a:prstGeom>
          <a:solidFill>
            <a:srgbClr val="0070C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MH_Other_5"/>
          <p:cNvSpPr/>
          <p:nvPr>
            <p:custDataLst>
              <p:tags r:id="rId8"/>
            </p:custDataLst>
          </p:nvPr>
        </p:nvSpPr>
        <p:spPr>
          <a:xfrm>
            <a:off x="9642882" y="4610416"/>
            <a:ext cx="741346" cy="646251"/>
          </a:xfrm>
          <a:prstGeom prst="rect">
            <a:avLst/>
          </a:prstGeom>
          <a:solidFill>
            <a:srgbClr val="0070C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MH_Picture_2"/>
          <p:cNvSpPr/>
          <p:nvPr>
            <p:custDataLst>
              <p:tags r:id="rId9"/>
            </p:custDataLst>
          </p:nvPr>
        </p:nvSpPr>
        <p:spPr>
          <a:xfrm>
            <a:off x="4562950" y="2370704"/>
            <a:ext cx="1607256" cy="1262365"/>
          </a:xfrm>
          <a:prstGeom prst="rect">
            <a:avLst/>
          </a:prstGeom>
          <a:blipFill dpi="0" rotWithShape="1">
            <a:blip r:embed="rId23"/>
            <a:srcRect/>
            <a:stretch>
              <a:fillRect l="-10000" r="-16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MH_Picture_3"/>
          <p:cNvSpPr/>
          <p:nvPr>
            <p:custDataLst>
              <p:tags r:id="rId10"/>
            </p:custDataLst>
          </p:nvPr>
        </p:nvSpPr>
        <p:spPr>
          <a:xfrm>
            <a:off x="6322894" y="2079386"/>
            <a:ext cx="1655692" cy="1094943"/>
          </a:xfrm>
          <a:prstGeom prst="rect">
            <a:avLst/>
          </a:prstGeom>
          <a:blipFill dpi="0" rotWithShape="1">
            <a:blip r:embed="rId24"/>
            <a:srcRect/>
            <a:stretch>
              <a:fillRect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MH_Other_6"/>
          <p:cNvSpPr/>
          <p:nvPr>
            <p:custDataLst>
              <p:tags r:id="rId11"/>
            </p:custDataLst>
          </p:nvPr>
        </p:nvSpPr>
        <p:spPr>
          <a:xfrm>
            <a:off x="4562950" y="1702592"/>
            <a:ext cx="873945" cy="611857"/>
          </a:xfrm>
          <a:prstGeom prst="rect">
            <a:avLst/>
          </a:prstGeom>
          <a:solidFill>
            <a:srgbClr val="00B05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MH_Other_7"/>
          <p:cNvSpPr/>
          <p:nvPr>
            <p:custDataLst>
              <p:tags r:id="rId12"/>
            </p:custDataLst>
          </p:nvPr>
        </p:nvSpPr>
        <p:spPr>
          <a:xfrm>
            <a:off x="3968861" y="2079386"/>
            <a:ext cx="455651" cy="396792"/>
          </a:xfrm>
          <a:prstGeom prst="rect">
            <a:avLst/>
          </a:prstGeom>
          <a:solidFill>
            <a:srgbClr val="00B0F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MH_Picture_1"/>
          <p:cNvSpPr/>
          <p:nvPr>
            <p:custDataLst>
              <p:tags r:id="rId13"/>
            </p:custDataLst>
          </p:nvPr>
        </p:nvSpPr>
        <p:spPr>
          <a:xfrm>
            <a:off x="3275324" y="1019604"/>
            <a:ext cx="1149188" cy="909103"/>
          </a:xfrm>
          <a:prstGeom prst="rect">
            <a:avLst/>
          </a:prstGeom>
          <a:blipFill dpi="0" rotWithShape="1">
            <a:blip r:embed="rId25"/>
            <a:srcRect/>
            <a:stretch>
              <a:fillRect l="-6000" r="-17000" b="-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MH_Other_8"/>
          <p:cNvSpPr/>
          <p:nvPr>
            <p:custDataLst>
              <p:tags r:id="rId14"/>
            </p:custDataLst>
          </p:nvPr>
        </p:nvSpPr>
        <p:spPr>
          <a:xfrm>
            <a:off x="2960860" y="796333"/>
            <a:ext cx="366655" cy="318940"/>
          </a:xfrm>
          <a:prstGeom prst="rect">
            <a:avLst/>
          </a:prstGeom>
          <a:solidFill>
            <a:srgbClr val="41957F">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MH_SubTitle_1"/>
          <p:cNvSpPr txBox="1">
            <a:spLocks noChangeArrowheads="1"/>
          </p:cNvSpPr>
          <p:nvPr>
            <p:custDataLst>
              <p:tags r:id="rId15"/>
            </p:custDataLst>
          </p:nvPr>
        </p:nvSpPr>
        <p:spPr bwMode="auto">
          <a:xfrm>
            <a:off x="1348441" y="4897251"/>
            <a:ext cx="4962402" cy="63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544" dirty="0">
                <a:solidFill>
                  <a:srgbClr val="004A82"/>
                </a:solidFill>
                <a:latin typeface="微软雅黑" panose="020B0503020204020204" pitchFamily="34" charset="-122"/>
                <a:ea typeface="微软雅黑" panose="020B0503020204020204" pitchFamily="34" charset="-122"/>
              </a:rPr>
              <a:t>追求卓越    品质第一</a:t>
            </a:r>
          </a:p>
        </p:txBody>
      </p:sp>
      <p:sp>
        <p:nvSpPr>
          <p:cNvPr id="36" name="MH_Text_1"/>
          <p:cNvSpPr txBox="1">
            <a:spLocks noChangeArrowheads="1"/>
          </p:cNvSpPr>
          <p:nvPr>
            <p:custDataLst>
              <p:tags r:id="rId16"/>
            </p:custDataLst>
          </p:nvPr>
        </p:nvSpPr>
        <p:spPr bwMode="auto">
          <a:xfrm>
            <a:off x="1245978" y="5755985"/>
            <a:ext cx="7188450" cy="128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7800" tIns="59228" rIns="4556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329" kern="0" dirty="0">
                <a:solidFill>
                  <a:prstClr val="black">
                    <a:lumMod val="85000"/>
                    <a:lumOff val="15000"/>
                  </a:prstClr>
                </a:solidFill>
                <a:latin typeface="微软雅黑" panose="020B0503020204020204" pitchFamily="34" charset="-122"/>
                <a:ea typeface="微软雅黑" panose="020B0503020204020204" pitchFamily="34" charset="-122"/>
              </a:rPr>
              <a:t>单击此处添加段落文本单击此处添加段落文本单击此处添加段落单击此处添加段落文本单击此处添加段落文本单击此处添加段落单击此处添加段落文本单击此处添加段落文本单击此处添加段落</a:t>
            </a:r>
          </a:p>
          <a:p>
            <a:pPr>
              <a:lnSpc>
                <a:spcPct val="150000"/>
              </a:lnSpc>
              <a:buFont typeface="Arial" panose="020B0604020202020204" pitchFamily="34" charset="0"/>
              <a:buNone/>
            </a:pPr>
            <a:endParaRPr lang="zh-CN" altLang="en-US" sz="1329" kern="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7" name="MH_Other_9"/>
          <p:cNvSpPr/>
          <p:nvPr>
            <p:custDataLst>
              <p:tags r:id="rId17"/>
            </p:custDataLst>
          </p:nvPr>
        </p:nvSpPr>
        <p:spPr>
          <a:xfrm>
            <a:off x="9857758" y="1871449"/>
            <a:ext cx="502267" cy="436972"/>
          </a:xfrm>
          <a:prstGeom prst="rect">
            <a:avLst/>
          </a:prstGeom>
          <a:solidFill>
            <a:schemeClr val="accent5">
              <a:lumMod val="60000"/>
              <a:lumOff val="4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967867532"/>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350"/>
                                        <p:tgtEl>
                                          <p:spTgt spid="21"/>
                                        </p:tgtEl>
                                      </p:cBhvr>
                                    </p:animEffect>
                                  </p:childTnLst>
                                </p:cTn>
                              </p:par>
                              <p:par>
                                <p:cTn id="12" presetID="10" presetClass="entr" presetSubtype="0" fill="hold" grpId="0" nodeType="withEffect">
                                  <p:stCondLst>
                                    <p:cond delay="15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350"/>
                                        <p:tgtEl>
                                          <p:spTgt spid="23"/>
                                        </p:tgtEl>
                                      </p:cBhvr>
                                    </p:animEffect>
                                  </p:childTnLst>
                                </p:cTn>
                              </p:par>
                              <p:par>
                                <p:cTn id="15" presetID="10" presetClass="entr" presetSubtype="0" fill="hold" grpId="0"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par>
                                <p:cTn id="18" presetID="10" presetClass="entr" presetSubtype="0" fill="hold" grpId="0" nodeType="withEffect">
                                  <p:stCondLst>
                                    <p:cond delay="45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350"/>
                                        <p:tgtEl>
                                          <p:spTgt spid="29"/>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350"/>
                                        <p:tgtEl>
                                          <p:spTgt spid="28"/>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350"/>
                                        <p:tgtEl>
                                          <p:spTgt spid="33"/>
                                        </p:tgtEl>
                                      </p:cBhvr>
                                    </p:animEffect>
                                  </p:childTnLst>
                                </p:cTn>
                              </p:par>
                              <p:par>
                                <p:cTn id="27" presetID="10" presetClass="entr" presetSubtype="0" fill="hold" grpId="0" nodeType="withEffect">
                                  <p:stCondLst>
                                    <p:cond delay="9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350"/>
                                        <p:tgtEl>
                                          <p:spTgt spid="30"/>
                                        </p:tgtEl>
                                      </p:cBhvr>
                                    </p:animEffect>
                                  </p:childTnLst>
                                </p:cTn>
                              </p:par>
                              <p:par>
                                <p:cTn id="30" presetID="10" presetClass="entr" presetSubtype="0" fill="hold" grpId="0" nodeType="withEffect">
                                  <p:stCondLst>
                                    <p:cond delay="105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350"/>
                                        <p:tgtEl>
                                          <p:spTgt spid="25"/>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350"/>
                                        <p:tgtEl>
                                          <p:spTgt spid="24"/>
                                        </p:tgtEl>
                                      </p:cBhvr>
                                    </p:animEffect>
                                  </p:childTnLst>
                                </p:cTn>
                              </p:par>
                              <p:par>
                                <p:cTn id="36" presetID="10" presetClass="entr" presetSubtype="0" fill="hold" grpId="0" nodeType="withEffect">
                                  <p:stCondLst>
                                    <p:cond delay="13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350"/>
                                        <p:tgtEl>
                                          <p:spTgt spid="27"/>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350"/>
                                        <p:tgtEl>
                                          <p:spTgt spid="26"/>
                                        </p:tgtEl>
                                      </p:cBhvr>
                                    </p:animEffect>
                                  </p:childTnLst>
                                </p:cTn>
                              </p:par>
                              <p:par>
                                <p:cTn id="42" presetID="10" presetClass="entr" presetSubtype="0" fill="hold" grpId="0" nodeType="withEffect">
                                  <p:stCondLst>
                                    <p:cond delay="165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350"/>
                                        <p:tgtEl>
                                          <p:spTgt spid="37"/>
                                        </p:tgtEl>
                                      </p:cBhvr>
                                    </p:animEffect>
                                  </p:childTnLst>
                                </p:cTn>
                              </p:par>
                              <p:par>
                                <p:cTn id="45" presetID="10" presetClass="entr" presetSubtype="0" fill="hold" grpId="0" nodeType="withEffect">
                                  <p:stCondLst>
                                    <p:cond delay="18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350"/>
                                        <p:tgtEl>
                                          <p:spTgt spid="31"/>
                                        </p:tgtEl>
                                      </p:cBhvr>
                                    </p:animEffect>
                                  </p:childTnLst>
                                </p:cTn>
                              </p:par>
                              <p:par>
                                <p:cTn id="48" presetID="10" presetClass="entr" presetSubtype="0" fill="hold" grpId="0" nodeType="withEffect">
                                  <p:stCondLst>
                                    <p:cond delay="19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350"/>
                                        <p:tgtEl>
                                          <p:spTgt spid="34"/>
                                        </p:tgtEl>
                                      </p:cBhvr>
                                    </p:animEffect>
                                  </p:childTnLst>
                                </p:cTn>
                              </p:par>
                            </p:childTnLst>
                          </p:cTn>
                        </p:par>
                        <p:par>
                          <p:cTn id="51" fill="hold">
                            <p:stCondLst>
                              <p:cond delay="1000"/>
                            </p:stCondLst>
                            <p:childTnLst>
                              <p:par>
                                <p:cTn id="52" presetID="2" presetClass="entr" presetSubtype="2" decel="4900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1000" fill="hold"/>
                                        <p:tgtEl>
                                          <p:spTgt spid="35"/>
                                        </p:tgtEl>
                                        <p:attrNameLst>
                                          <p:attrName>ppt_x</p:attrName>
                                        </p:attrNameLst>
                                      </p:cBhvr>
                                      <p:tavLst>
                                        <p:tav tm="0">
                                          <p:val>
                                            <p:strVal val="1+#ppt_w/2"/>
                                          </p:val>
                                        </p:tav>
                                        <p:tav tm="100000">
                                          <p:val>
                                            <p:strVal val="#ppt_x"/>
                                          </p:val>
                                        </p:tav>
                                      </p:tavLst>
                                    </p:anim>
                                    <p:anim calcmode="lin" valueType="num">
                                      <p:cBhvr additive="base">
                                        <p:cTn id="55" dur="1000" fill="hold"/>
                                        <p:tgtEl>
                                          <p:spTgt spid="35"/>
                                        </p:tgtEl>
                                        <p:attrNameLst>
                                          <p:attrName>ppt_y</p:attrName>
                                        </p:attrNameLst>
                                      </p:cBhvr>
                                      <p:tavLst>
                                        <p:tav tm="0">
                                          <p:val>
                                            <p:strVal val="#ppt_y"/>
                                          </p:val>
                                        </p:tav>
                                        <p:tav tm="100000">
                                          <p:val>
                                            <p:strVal val="#ppt_y"/>
                                          </p:val>
                                        </p:tav>
                                      </p:tavLst>
                                    </p:anim>
                                  </p:childTnLst>
                                </p:cTn>
                              </p:par>
                              <p:par>
                                <p:cTn id="56" presetID="16" presetClass="entr" presetSubtype="21" fill="hold" grpId="0" nodeType="withEffect">
                                  <p:stCondLst>
                                    <p:cond delay="0"/>
                                  </p:stCondLst>
                                  <p:iterate type="lt">
                                    <p:tmPct val="10000"/>
                                  </p:iterate>
                                  <p:childTnLst>
                                    <p:set>
                                      <p:cBhvr>
                                        <p:cTn id="57" dur="1" fill="hold">
                                          <p:stCondLst>
                                            <p:cond delay="0"/>
                                          </p:stCondLst>
                                        </p:cTn>
                                        <p:tgtEl>
                                          <p:spTgt spid="36"/>
                                        </p:tgtEl>
                                        <p:attrNameLst>
                                          <p:attrName>style.visibility</p:attrName>
                                        </p:attrNameLst>
                                      </p:cBhvr>
                                      <p:to>
                                        <p:strVal val="visible"/>
                                      </p:to>
                                    </p:set>
                                    <p:animEffect transition="in" filter="barn(inVertical)">
                                      <p:cBhvr>
                                        <p:cTn id="58" dur="1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242252" y="0"/>
            <a:ext cx="7563800" cy="7232650"/>
          </a:xfrm>
          <a:prstGeom prst="parallelogram">
            <a:avLst>
              <a:gd name="adj" fmla="val 50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291822" y="5128055"/>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037" b="1" dirty="0">
                <a:solidFill>
                  <a:schemeClr val="bg1"/>
                </a:solidFill>
                <a:latin typeface="微软雅黑" panose="020B0503020204020204" pitchFamily="34" charset="-122"/>
                <a:ea typeface="微软雅黑" panose="020B0503020204020204" pitchFamily="34" charset="-122"/>
              </a:rPr>
              <a:t>年度工作概述</a:t>
            </a:r>
          </a:p>
        </p:txBody>
      </p:sp>
      <p:sp>
        <p:nvSpPr>
          <p:cNvPr id="44" name="TextBox 43"/>
          <p:cNvSpPr txBox="1"/>
          <p:nvPr/>
        </p:nvSpPr>
        <p:spPr>
          <a:xfrm>
            <a:off x="1533391" y="853968"/>
            <a:ext cx="2319298" cy="3856835"/>
          </a:xfrm>
          <a:prstGeom prst="rect">
            <a:avLst/>
          </a:prstGeom>
          <a:noFill/>
        </p:spPr>
        <p:txBody>
          <a:bodyPr wrap="none" rtlCol="0">
            <a:prstTxWarp prst="textPlain">
              <a:avLst/>
            </a:prstTxWarp>
            <a:spAutoFit/>
          </a:bodyPr>
          <a:lstStyle/>
          <a:p>
            <a:r>
              <a:rPr lang="en-US" altLang="zh-CN" sz="5062" dirty="0" smtClean="0">
                <a:solidFill>
                  <a:schemeClr val="accent1"/>
                </a:solidFill>
                <a:latin typeface="Arcade" panose="00000400000000000000" pitchFamily="2" charset="0"/>
                <a:ea typeface="Adobe 仿宋 Std R" panose="02020400000000000000" pitchFamily="18" charset="-122"/>
                <a:cs typeface="Arial Unicode MS" pitchFamily="34" charset="-122"/>
              </a:rPr>
              <a:t>4</a:t>
            </a:r>
            <a:endParaRPr lang="zh-CN" altLang="en-US" sz="5062" dirty="0">
              <a:solidFill>
                <a:schemeClr val="accent1"/>
              </a:solidFill>
              <a:latin typeface="Arcade" panose="00000400000000000000" pitchFamily="2" charset="0"/>
              <a:ea typeface="Adobe 仿宋 Std R" panose="02020400000000000000" pitchFamily="18" charset="-122"/>
              <a:cs typeface="Arial Unicode MS" pitchFamily="34" charset="-122"/>
            </a:endParaRPr>
          </a:p>
        </p:txBody>
      </p:sp>
      <p:sp>
        <p:nvSpPr>
          <p:cNvPr id="27" name="文本框 28"/>
          <p:cNvSpPr txBox="1"/>
          <p:nvPr/>
        </p:nvSpPr>
        <p:spPr bwMode="auto">
          <a:xfrm>
            <a:off x="1399031" y="4657093"/>
            <a:ext cx="2588016" cy="637739"/>
          </a:xfrm>
          <a:prstGeom prst="rect">
            <a:avLst/>
          </a:prstGeom>
          <a:noFill/>
        </p:spPr>
        <p:txBody>
          <a:bodyPr wrap="none" anchor="ctr" anchorCtr="1">
            <a:spAutoFit/>
          </a:bodyPr>
          <a:lstStyle/>
          <a:p>
            <a:pPr algn="ctr" fontAlgn="auto">
              <a:spcBef>
                <a:spcPts val="0"/>
              </a:spcBef>
              <a:spcAft>
                <a:spcPts val="0"/>
              </a:spcAft>
              <a:defRPr/>
            </a:pPr>
            <a:r>
              <a:rPr lang="en-US" altLang="zh-CN" sz="3544" dirty="0">
                <a:solidFill>
                  <a:srgbClr val="00B0F0"/>
                </a:solidFill>
                <a:latin typeface="Adobe 宋体 Std L" panose="02020300000000000000" pitchFamily="18" charset="-122"/>
                <a:ea typeface="Adobe 宋体 Std L" panose="02020300000000000000" pitchFamily="18" charset="-122"/>
              </a:rPr>
              <a:t>CONTENTS</a:t>
            </a:r>
          </a:p>
        </p:txBody>
      </p:sp>
      <p:sp>
        <p:nvSpPr>
          <p:cNvPr id="31" name="TextBox 30"/>
          <p:cNvSpPr txBox="1"/>
          <p:nvPr/>
        </p:nvSpPr>
        <p:spPr>
          <a:xfrm>
            <a:off x="7140048" y="2431634"/>
            <a:ext cx="2369383"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2" name="TextBox 31"/>
          <p:cNvSpPr txBox="1"/>
          <p:nvPr/>
        </p:nvSpPr>
        <p:spPr>
          <a:xfrm>
            <a:off x="6782415" y="3081503"/>
            <a:ext cx="2521266"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3" name="TextBox 32"/>
          <p:cNvSpPr txBox="1"/>
          <p:nvPr/>
        </p:nvSpPr>
        <p:spPr>
          <a:xfrm>
            <a:off x="6474584" y="3731372"/>
            <a:ext cx="2733905"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5" name="TextBox 74"/>
          <p:cNvSpPr txBox="1"/>
          <p:nvPr/>
        </p:nvSpPr>
        <p:spPr>
          <a:xfrm>
            <a:off x="6083223" y="4381240"/>
            <a:ext cx="3250309"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3649075754"/>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14:presetBounceEnd="58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8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工作经验总结</a:t>
            </a:r>
          </a:p>
        </p:txBody>
      </p:sp>
      <p:sp>
        <p:nvSpPr>
          <p:cNvPr id="4" name="MH_Other_1"/>
          <p:cNvSpPr/>
          <p:nvPr>
            <p:custDataLst>
              <p:tags r:id="rId1"/>
            </p:custDataLst>
          </p:nvPr>
        </p:nvSpPr>
        <p:spPr>
          <a:xfrm>
            <a:off x="2174386" y="1691826"/>
            <a:ext cx="898053" cy="561364"/>
          </a:xfrm>
          <a:custGeom>
            <a:avLst/>
            <a:gdLst>
              <a:gd name="connsiteX0" fmla="*/ 0 w 717819"/>
              <a:gd name="connsiteY0" fmla="*/ 0 h 779310"/>
              <a:gd name="connsiteX1" fmla="*/ 717819 w 717819"/>
              <a:gd name="connsiteY1" fmla="*/ 0 h 779310"/>
              <a:gd name="connsiteX2" fmla="*/ 1786 w 717819"/>
              <a:gd name="connsiteY2" fmla="*/ 779310 h 779310"/>
              <a:gd name="connsiteX3" fmla="*/ 0 w 717819"/>
              <a:gd name="connsiteY3" fmla="*/ 779310 h 779310"/>
            </a:gdLst>
            <a:ahLst/>
            <a:cxnLst>
              <a:cxn ang="0">
                <a:pos x="connsiteX0" y="connsiteY0"/>
              </a:cxn>
              <a:cxn ang="0">
                <a:pos x="connsiteX1" y="connsiteY1"/>
              </a:cxn>
              <a:cxn ang="0">
                <a:pos x="connsiteX2" y="connsiteY2"/>
              </a:cxn>
              <a:cxn ang="0">
                <a:pos x="connsiteX3" y="connsiteY3"/>
              </a:cxn>
            </a:cxnLst>
            <a:rect l="l" t="t" r="r" b="b"/>
            <a:pathLst>
              <a:path w="717819" h="779310">
                <a:moveTo>
                  <a:pt x="0" y="0"/>
                </a:moveTo>
                <a:lnTo>
                  <a:pt x="717819" y="0"/>
                </a:lnTo>
                <a:lnTo>
                  <a:pt x="1786" y="779310"/>
                </a:lnTo>
                <a:lnTo>
                  <a:pt x="0" y="77931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560" tIns="0" bIns="0"/>
          <a:lstStyle/>
          <a:p>
            <a:pPr fontAlgn="auto">
              <a:spcBef>
                <a:spcPts val="0"/>
              </a:spcBef>
              <a:spcAft>
                <a:spcPts val="0"/>
              </a:spcAft>
              <a:defRPr/>
            </a:pPr>
            <a:r>
              <a:rPr lang="en-US" altLang="zh-CN" sz="3037" dirty="0">
                <a:solidFill>
                  <a:srgbClr val="FFFFFF"/>
                </a:solidFill>
                <a:ea typeface="微软雅黑" panose="020B0503020204020204" pitchFamily="34" charset="-122"/>
              </a:rPr>
              <a:t>A</a:t>
            </a:r>
            <a:endParaRPr lang="zh-CN" altLang="en-US" sz="3037" dirty="0">
              <a:solidFill>
                <a:srgbClr val="FFFFFF"/>
              </a:solidFill>
              <a:ea typeface="微软雅黑" panose="020B0503020204020204" pitchFamily="34" charset="-122"/>
            </a:endParaRPr>
          </a:p>
        </p:txBody>
      </p:sp>
      <p:sp>
        <p:nvSpPr>
          <p:cNvPr id="5" name="MH_SubTitle_1"/>
          <p:cNvSpPr/>
          <p:nvPr>
            <p:custDataLst>
              <p:tags r:id="rId2"/>
            </p:custDataLst>
          </p:nvPr>
        </p:nvSpPr>
        <p:spPr>
          <a:xfrm>
            <a:off x="2114114" y="1846589"/>
            <a:ext cx="3527926" cy="581324"/>
          </a:xfrm>
          <a:custGeom>
            <a:avLst/>
            <a:gdLst>
              <a:gd name="connsiteX0" fmla="*/ 2148718 w 2191263"/>
              <a:gd name="connsiteY0" fmla="*/ 0 h 626989"/>
              <a:gd name="connsiteX1" fmla="*/ 2191263 w 2191263"/>
              <a:gd name="connsiteY1" fmla="*/ 0 h 626989"/>
              <a:gd name="connsiteX2" fmla="*/ 2191263 w 2191263"/>
              <a:gd name="connsiteY2" fmla="*/ 626989 h 626989"/>
              <a:gd name="connsiteX3" fmla="*/ 2148718 w 2191263"/>
              <a:gd name="connsiteY3" fmla="*/ 626989 h 626989"/>
              <a:gd name="connsiteX4" fmla="*/ 565885 w 2191263"/>
              <a:gd name="connsiteY4" fmla="*/ 0 h 626989"/>
              <a:gd name="connsiteX5" fmla="*/ 2110617 w 2191263"/>
              <a:gd name="connsiteY5" fmla="*/ 0 h 626989"/>
              <a:gd name="connsiteX6" fmla="*/ 2110617 w 2191263"/>
              <a:gd name="connsiteY6" fmla="*/ 626989 h 626989"/>
              <a:gd name="connsiteX7" fmla="*/ 0 w 2191263"/>
              <a:gd name="connsiteY7" fmla="*/ 626989 h 626989"/>
              <a:gd name="connsiteX8" fmla="*/ 0 w 2191263"/>
              <a:gd name="connsiteY8" fmla="*/ 615893 h 62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263" h="626989">
                <a:moveTo>
                  <a:pt x="2148718" y="0"/>
                </a:moveTo>
                <a:lnTo>
                  <a:pt x="2191263" y="0"/>
                </a:lnTo>
                <a:lnTo>
                  <a:pt x="2191263" y="626989"/>
                </a:lnTo>
                <a:lnTo>
                  <a:pt x="2148718" y="626989"/>
                </a:lnTo>
                <a:close/>
                <a:moveTo>
                  <a:pt x="565885" y="0"/>
                </a:moveTo>
                <a:lnTo>
                  <a:pt x="2110617" y="0"/>
                </a:lnTo>
                <a:lnTo>
                  <a:pt x="2110617" y="626989"/>
                </a:lnTo>
                <a:lnTo>
                  <a:pt x="0" y="626989"/>
                </a:lnTo>
                <a:lnTo>
                  <a:pt x="0" y="61589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120" tIns="0" rIns="0" bIns="0" anchor="ctr" anchorCtr="1">
            <a:normAutofit lnSpcReduction="10000"/>
          </a:bodyPr>
          <a:lstStyle/>
          <a:p>
            <a:pPr algn="ctr" fontAlgn="auto">
              <a:spcBef>
                <a:spcPts val="0"/>
              </a:spcBef>
              <a:spcAft>
                <a:spcPts val="0"/>
              </a:spcAft>
              <a:defRPr/>
            </a:pPr>
            <a:r>
              <a:rPr lang="zh-CN" altLang="en-US" sz="4050" b="1" dirty="0">
                <a:solidFill>
                  <a:srgbClr val="FFFFFF"/>
                </a:solidFill>
                <a:ea typeface="微软雅黑" panose="020B0503020204020204" pitchFamily="34" charset="-122"/>
              </a:rPr>
              <a:t>经验</a:t>
            </a:r>
          </a:p>
        </p:txBody>
      </p:sp>
      <p:sp>
        <p:nvSpPr>
          <p:cNvPr id="6" name="MH_Other_2"/>
          <p:cNvSpPr/>
          <p:nvPr>
            <p:custDataLst>
              <p:tags r:id="rId3"/>
            </p:custDataLst>
          </p:nvPr>
        </p:nvSpPr>
        <p:spPr>
          <a:xfrm>
            <a:off x="7119553" y="1691826"/>
            <a:ext cx="898055" cy="561364"/>
          </a:xfrm>
          <a:custGeom>
            <a:avLst/>
            <a:gdLst>
              <a:gd name="connsiteX0" fmla="*/ 0 w 717819"/>
              <a:gd name="connsiteY0" fmla="*/ 0 h 779310"/>
              <a:gd name="connsiteX1" fmla="*/ 717819 w 717819"/>
              <a:gd name="connsiteY1" fmla="*/ 0 h 779310"/>
              <a:gd name="connsiteX2" fmla="*/ 1786 w 717819"/>
              <a:gd name="connsiteY2" fmla="*/ 779310 h 779310"/>
              <a:gd name="connsiteX3" fmla="*/ 0 w 717819"/>
              <a:gd name="connsiteY3" fmla="*/ 779310 h 779310"/>
            </a:gdLst>
            <a:ahLst/>
            <a:cxnLst>
              <a:cxn ang="0">
                <a:pos x="connsiteX0" y="connsiteY0"/>
              </a:cxn>
              <a:cxn ang="0">
                <a:pos x="connsiteX1" y="connsiteY1"/>
              </a:cxn>
              <a:cxn ang="0">
                <a:pos x="connsiteX2" y="connsiteY2"/>
              </a:cxn>
              <a:cxn ang="0">
                <a:pos x="connsiteX3" y="connsiteY3"/>
              </a:cxn>
            </a:cxnLst>
            <a:rect l="l" t="t" r="r" b="b"/>
            <a:pathLst>
              <a:path w="717819" h="779310">
                <a:moveTo>
                  <a:pt x="0" y="0"/>
                </a:moveTo>
                <a:lnTo>
                  <a:pt x="717819" y="0"/>
                </a:lnTo>
                <a:lnTo>
                  <a:pt x="1786" y="779310"/>
                </a:lnTo>
                <a:lnTo>
                  <a:pt x="0" y="77931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560" tIns="0" bIns="0"/>
          <a:lstStyle/>
          <a:p>
            <a:pPr fontAlgn="auto">
              <a:spcBef>
                <a:spcPts val="0"/>
              </a:spcBef>
              <a:spcAft>
                <a:spcPts val="0"/>
              </a:spcAft>
              <a:defRPr/>
            </a:pPr>
            <a:r>
              <a:rPr lang="en-US" altLang="zh-CN" sz="3037" dirty="0">
                <a:solidFill>
                  <a:srgbClr val="FFFFFF"/>
                </a:solidFill>
                <a:ea typeface="微软雅黑" panose="020B0503020204020204" pitchFamily="34" charset="-122"/>
              </a:rPr>
              <a:t>B</a:t>
            </a:r>
            <a:endParaRPr lang="zh-CN" altLang="en-US" sz="3037" dirty="0">
              <a:solidFill>
                <a:srgbClr val="FFFFFF"/>
              </a:solidFill>
              <a:ea typeface="微软雅黑" panose="020B0503020204020204" pitchFamily="34" charset="-122"/>
            </a:endParaRPr>
          </a:p>
        </p:txBody>
      </p:sp>
      <p:sp>
        <p:nvSpPr>
          <p:cNvPr id="7" name="MH_SubTitle_2"/>
          <p:cNvSpPr/>
          <p:nvPr>
            <p:custDataLst>
              <p:tags r:id="rId4"/>
            </p:custDataLst>
          </p:nvPr>
        </p:nvSpPr>
        <p:spPr>
          <a:xfrm>
            <a:off x="7059280" y="1846589"/>
            <a:ext cx="3529936" cy="581324"/>
          </a:xfrm>
          <a:custGeom>
            <a:avLst/>
            <a:gdLst>
              <a:gd name="connsiteX0" fmla="*/ 2148718 w 2191263"/>
              <a:gd name="connsiteY0" fmla="*/ 0 h 626989"/>
              <a:gd name="connsiteX1" fmla="*/ 2191263 w 2191263"/>
              <a:gd name="connsiteY1" fmla="*/ 0 h 626989"/>
              <a:gd name="connsiteX2" fmla="*/ 2191263 w 2191263"/>
              <a:gd name="connsiteY2" fmla="*/ 626989 h 626989"/>
              <a:gd name="connsiteX3" fmla="*/ 2148718 w 2191263"/>
              <a:gd name="connsiteY3" fmla="*/ 626989 h 626989"/>
              <a:gd name="connsiteX4" fmla="*/ 565885 w 2191263"/>
              <a:gd name="connsiteY4" fmla="*/ 0 h 626989"/>
              <a:gd name="connsiteX5" fmla="*/ 2110617 w 2191263"/>
              <a:gd name="connsiteY5" fmla="*/ 0 h 626989"/>
              <a:gd name="connsiteX6" fmla="*/ 2110617 w 2191263"/>
              <a:gd name="connsiteY6" fmla="*/ 626989 h 626989"/>
              <a:gd name="connsiteX7" fmla="*/ 0 w 2191263"/>
              <a:gd name="connsiteY7" fmla="*/ 626989 h 626989"/>
              <a:gd name="connsiteX8" fmla="*/ 0 w 2191263"/>
              <a:gd name="connsiteY8" fmla="*/ 615893 h 62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263" h="626989">
                <a:moveTo>
                  <a:pt x="2148718" y="0"/>
                </a:moveTo>
                <a:lnTo>
                  <a:pt x="2191263" y="0"/>
                </a:lnTo>
                <a:lnTo>
                  <a:pt x="2191263" y="626989"/>
                </a:lnTo>
                <a:lnTo>
                  <a:pt x="2148718" y="626989"/>
                </a:lnTo>
                <a:close/>
                <a:moveTo>
                  <a:pt x="565885" y="0"/>
                </a:moveTo>
                <a:lnTo>
                  <a:pt x="2110617" y="0"/>
                </a:lnTo>
                <a:lnTo>
                  <a:pt x="2110617" y="626989"/>
                </a:lnTo>
                <a:lnTo>
                  <a:pt x="0" y="626989"/>
                </a:lnTo>
                <a:lnTo>
                  <a:pt x="0" y="61589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120" tIns="0" rIns="0" bIns="0" anchor="ctr" anchorCtr="1">
            <a:normAutofit lnSpcReduction="10000"/>
          </a:bodyPr>
          <a:lstStyle/>
          <a:p>
            <a:pPr algn="ctr" fontAlgn="auto">
              <a:spcBef>
                <a:spcPts val="0"/>
              </a:spcBef>
              <a:spcAft>
                <a:spcPts val="0"/>
              </a:spcAft>
              <a:defRPr/>
            </a:pPr>
            <a:r>
              <a:rPr lang="zh-CN" altLang="en-US" sz="4050" b="1" dirty="0">
                <a:solidFill>
                  <a:srgbClr val="FFFFFF"/>
                </a:solidFill>
                <a:ea typeface="微软雅黑" panose="020B0503020204020204" pitchFamily="34" charset="-122"/>
              </a:rPr>
              <a:t>成绩</a:t>
            </a:r>
          </a:p>
        </p:txBody>
      </p:sp>
      <p:sp>
        <p:nvSpPr>
          <p:cNvPr id="8" name="TextBox 7"/>
          <p:cNvSpPr txBox="1"/>
          <p:nvPr/>
        </p:nvSpPr>
        <p:spPr>
          <a:xfrm>
            <a:off x="2149179" y="2726444"/>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9" name="TextBox 6"/>
          <p:cNvSpPr txBox="1"/>
          <p:nvPr/>
        </p:nvSpPr>
        <p:spPr>
          <a:xfrm>
            <a:off x="2149179" y="3516238"/>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0" name="TextBox 6"/>
          <p:cNvSpPr txBox="1"/>
          <p:nvPr/>
        </p:nvSpPr>
        <p:spPr>
          <a:xfrm>
            <a:off x="2149179" y="4306032"/>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1" name="TextBox 6"/>
          <p:cNvSpPr txBox="1"/>
          <p:nvPr/>
        </p:nvSpPr>
        <p:spPr>
          <a:xfrm>
            <a:off x="2149179" y="5095827"/>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cxnSp>
        <p:nvCxnSpPr>
          <p:cNvPr id="12" name="直接连接符 11"/>
          <p:cNvCxnSpPr/>
          <p:nvPr/>
        </p:nvCxnSpPr>
        <p:spPr>
          <a:xfrm>
            <a:off x="2457778" y="3468484"/>
            <a:ext cx="273547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57778" y="4229806"/>
            <a:ext cx="273547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457778" y="5066896"/>
            <a:ext cx="273547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TextBox 6"/>
          <p:cNvSpPr txBox="1"/>
          <p:nvPr/>
        </p:nvSpPr>
        <p:spPr>
          <a:xfrm>
            <a:off x="7434726" y="2726444"/>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7" name="TextBox 6"/>
          <p:cNvSpPr txBox="1"/>
          <p:nvPr/>
        </p:nvSpPr>
        <p:spPr>
          <a:xfrm>
            <a:off x="7434726" y="3516238"/>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8" name="TextBox 6"/>
          <p:cNvSpPr txBox="1"/>
          <p:nvPr/>
        </p:nvSpPr>
        <p:spPr>
          <a:xfrm>
            <a:off x="7434726" y="4306032"/>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9" name="TextBox 6"/>
          <p:cNvSpPr txBox="1"/>
          <p:nvPr/>
        </p:nvSpPr>
        <p:spPr>
          <a:xfrm>
            <a:off x="7434726" y="5095827"/>
            <a:ext cx="3154490" cy="676852"/>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1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cxnSp>
        <p:nvCxnSpPr>
          <p:cNvPr id="20" name="直接连接符 19"/>
          <p:cNvCxnSpPr/>
          <p:nvPr/>
        </p:nvCxnSpPr>
        <p:spPr>
          <a:xfrm>
            <a:off x="7743325" y="3468484"/>
            <a:ext cx="2735473" cy="0"/>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43325" y="4229806"/>
            <a:ext cx="2735473" cy="0"/>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743325" y="5066896"/>
            <a:ext cx="2735473" cy="0"/>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3" name="虚尾箭头 22"/>
          <p:cNvSpPr/>
          <p:nvPr/>
        </p:nvSpPr>
        <p:spPr>
          <a:xfrm rot="16200000">
            <a:off x="5227008" y="3501361"/>
            <a:ext cx="2158192" cy="972877"/>
          </a:xfrm>
          <a:prstGeom prst="stripedRightArrow">
            <a:avLst/>
          </a:prstGeom>
          <a:gradFill flip="none" rotWithShape="1">
            <a:gsLst>
              <a:gs pos="0">
                <a:srgbClr val="03D4A8">
                  <a:alpha val="0"/>
                </a:srgbClr>
              </a:gs>
              <a:gs pos="36000">
                <a:srgbClr val="21D6E0">
                  <a:alpha val="36000"/>
                </a:srgbClr>
              </a:gs>
              <a:gs pos="70000">
                <a:srgbClr val="0087E6"/>
              </a:gs>
              <a:gs pos="100000">
                <a:srgbClr val="005CBF"/>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KSO_Shape"/>
          <p:cNvSpPr>
            <a:spLocks noChangeArrowheads="1"/>
          </p:cNvSpPr>
          <p:nvPr/>
        </p:nvSpPr>
        <p:spPr bwMode="auto">
          <a:xfrm>
            <a:off x="9860174" y="1948897"/>
            <a:ext cx="437549" cy="458577"/>
          </a:xfrm>
          <a:custGeom>
            <a:avLst/>
            <a:gdLst>
              <a:gd name="T0" fmla="*/ 186959 w 11981237"/>
              <a:gd name="T1" fmla="*/ 80936 h 12554355"/>
              <a:gd name="T2" fmla="*/ 201434 w 11981237"/>
              <a:gd name="T3" fmla="*/ 95398 h 12554355"/>
              <a:gd name="T4" fmla="*/ 186959 w 11981237"/>
              <a:gd name="T5" fmla="*/ 109860 h 12554355"/>
              <a:gd name="T6" fmla="*/ 172483 w 11981237"/>
              <a:gd name="T7" fmla="*/ 95398 h 12554355"/>
              <a:gd name="T8" fmla="*/ 186959 w 11981237"/>
              <a:gd name="T9" fmla="*/ 80936 h 12554355"/>
              <a:gd name="T10" fmla="*/ 135384 w 11981237"/>
              <a:gd name="T11" fmla="*/ 74810 h 12554355"/>
              <a:gd name="T12" fmla="*/ 140604 w 11981237"/>
              <a:gd name="T13" fmla="*/ 77136 h 12554355"/>
              <a:gd name="T14" fmla="*/ 176652 w 11981237"/>
              <a:gd name="T15" fmla="*/ 113110 h 12554355"/>
              <a:gd name="T16" fmla="*/ 197725 w 11981237"/>
              <a:gd name="T17" fmla="*/ 113110 h 12554355"/>
              <a:gd name="T18" fmla="*/ 233541 w 11981237"/>
              <a:gd name="T19" fmla="*/ 77136 h 12554355"/>
              <a:gd name="T20" fmla="*/ 244039 w 11981237"/>
              <a:gd name="T21" fmla="*/ 76827 h 12554355"/>
              <a:gd name="T22" fmla="*/ 244271 w 11981237"/>
              <a:gd name="T23" fmla="*/ 87326 h 12554355"/>
              <a:gd name="T24" fmla="*/ 206602 w 11981237"/>
              <a:gd name="T25" fmla="*/ 124999 h 12554355"/>
              <a:gd name="T26" fmla="*/ 206679 w 11981237"/>
              <a:gd name="T27" fmla="*/ 250061 h 12554355"/>
              <a:gd name="T28" fmla="*/ 198574 w 11981237"/>
              <a:gd name="T29" fmla="*/ 258167 h 12554355"/>
              <a:gd name="T30" fmla="*/ 190392 w 11981237"/>
              <a:gd name="T31" fmla="*/ 250061 h 12554355"/>
              <a:gd name="T32" fmla="*/ 190392 w 11981237"/>
              <a:gd name="T33" fmla="*/ 182203 h 12554355"/>
              <a:gd name="T34" fmla="*/ 183753 w 11981237"/>
              <a:gd name="T35" fmla="*/ 182203 h 12554355"/>
              <a:gd name="T36" fmla="*/ 183753 w 11981237"/>
              <a:gd name="T37" fmla="*/ 250061 h 12554355"/>
              <a:gd name="T38" fmla="*/ 175648 w 11981237"/>
              <a:gd name="T39" fmla="*/ 258167 h 12554355"/>
              <a:gd name="T40" fmla="*/ 167466 w 11981237"/>
              <a:gd name="T41" fmla="*/ 250061 h 12554355"/>
              <a:gd name="T42" fmla="*/ 167466 w 11981237"/>
              <a:gd name="T43" fmla="*/ 124999 h 12554355"/>
              <a:gd name="T44" fmla="*/ 129874 w 11981237"/>
              <a:gd name="T45" fmla="*/ 87326 h 12554355"/>
              <a:gd name="T46" fmla="*/ 130106 w 11981237"/>
              <a:gd name="T47" fmla="*/ 76827 h 12554355"/>
              <a:gd name="T48" fmla="*/ 135384 w 11981237"/>
              <a:gd name="T49" fmla="*/ 74810 h 12554355"/>
              <a:gd name="T50" fmla="*/ 83316 w 11981237"/>
              <a:gd name="T51" fmla="*/ 8594 h 12554355"/>
              <a:gd name="T52" fmla="*/ 103649 w 11981237"/>
              <a:gd name="T53" fmla="*/ 29014 h 12554355"/>
              <a:gd name="T54" fmla="*/ 83316 w 11981237"/>
              <a:gd name="T55" fmla="*/ 49433 h 12554355"/>
              <a:gd name="T56" fmla="*/ 62982 w 11981237"/>
              <a:gd name="T57" fmla="*/ 29014 h 12554355"/>
              <a:gd name="T58" fmla="*/ 83316 w 11981237"/>
              <a:gd name="T59" fmla="*/ 8594 h 12554355"/>
              <a:gd name="T60" fmla="*/ 10664 w 11981237"/>
              <a:gd name="T61" fmla="*/ 4 h 12554355"/>
              <a:gd name="T62" fmla="*/ 17978 w 11981237"/>
              <a:gd name="T63" fmla="*/ 3266 h 12554355"/>
              <a:gd name="T64" fmla="*/ 68688 w 11981237"/>
              <a:gd name="T65" fmla="*/ 53984 h 12554355"/>
              <a:gd name="T66" fmla="*/ 98481 w 11981237"/>
              <a:gd name="T67" fmla="*/ 53984 h 12554355"/>
              <a:gd name="T68" fmla="*/ 148882 w 11981237"/>
              <a:gd name="T69" fmla="*/ 3266 h 12554355"/>
              <a:gd name="T70" fmla="*/ 163624 w 11981237"/>
              <a:gd name="T71" fmla="*/ 2880 h 12554355"/>
              <a:gd name="T72" fmla="*/ 164010 w 11981237"/>
              <a:gd name="T73" fmla="*/ 17624 h 12554355"/>
              <a:gd name="T74" fmla="*/ 110985 w 11981237"/>
              <a:gd name="T75" fmla="*/ 70735 h 12554355"/>
              <a:gd name="T76" fmla="*/ 111062 w 11981237"/>
              <a:gd name="T77" fmla="*/ 246742 h 12554355"/>
              <a:gd name="T78" fmla="*/ 99639 w 11981237"/>
              <a:gd name="T79" fmla="*/ 258167 h 12554355"/>
              <a:gd name="T80" fmla="*/ 88138 w 11981237"/>
              <a:gd name="T81" fmla="*/ 246742 h 12554355"/>
              <a:gd name="T82" fmla="*/ 88061 w 11981237"/>
              <a:gd name="T83" fmla="*/ 151251 h 12554355"/>
              <a:gd name="T84" fmla="*/ 78799 w 11981237"/>
              <a:gd name="T85" fmla="*/ 151251 h 12554355"/>
              <a:gd name="T86" fmla="*/ 78799 w 11981237"/>
              <a:gd name="T87" fmla="*/ 246742 h 12554355"/>
              <a:gd name="T88" fmla="*/ 67298 w 11981237"/>
              <a:gd name="T89" fmla="*/ 258167 h 12554355"/>
              <a:gd name="T90" fmla="*/ 55875 w 11981237"/>
              <a:gd name="T91" fmla="*/ 246742 h 12554355"/>
              <a:gd name="T92" fmla="*/ 55875 w 11981237"/>
              <a:gd name="T93" fmla="*/ 70735 h 12554355"/>
              <a:gd name="T94" fmla="*/ 2849 w 11981237"/>
              <a:gd name="T95" fmla="*/ 17624 h 12554355"/>
              <a:gd name="T96" fmla="*/ 3235 w 11981237"/>
              <a:gd name="T97" fmla="*/ 2880 h 12554355"/>
              <a:gd name="T98" fmla="*/ 10664 w 11981237"/>
              <a:gd name="T99" fmla="*/ 4 h 125543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981237" h="12554355">
                <a:moveTo>
                  <a:pt x="9093518" y="3935817"/>
                </a:moveTo>
                <a:cubicBezTo>
                  <a:pt x="9482358" y="3935817"/>
                  <a:pt x="9797575" y="4250679"/>
                  <a:pt x="9797575" y="4639080"/>
                </a:cubicBezTo>
                <a:cubicBezTo>
                  <a:pt x="9797575" y="5027480"/>
                  <a:pt x="9482358" y="5342343"/>
                  <a:pt x="9093518" y="5342343"/>
                </a:cubicBezTo>
                <a:cubicBezTo>
                  <a:pt x="8704678" y="5342343"/>
                  <a:pt x="8389461" y="5027480"/>
                  <a:pt x="8389461" y="4639080"/>
                </a:cubicBezTo>
                <a:cubicBezTo>
                  <a:pt x="8389461" y="4250679"/>
                  <a:pt x="8704678" y="3935817"/>
                  <a:pt x="9093518" y="3935817"/>
                </a:cubicBezTo>
                <a:close/>
                <a:moveTo>
                  <a:pt x="6584967" y="3637926"/>
                </a:moveTo>
                <a:cubicBezTo>
                  <a:pt x="6677422" y="3640272"/>
                  <a:pt x="6769407" y="3677813"/>
                  <a:pt x="6838865" y="3751018"/>
                </a:cubicBezTo>
                <a:cubicBezTo>
                  <a:pt x="6838865" y="3751018"/>
                  <a:pt x="6838865" y="3751018"/>
                  <a:pt x="8592216" y="5500423"/>
                </a:cubicBezTo>
                <a:cubicBezTo>
                  <a:pt x="8592216" y="5500423"/>
                  <a:pt x="8592216" y="5500423"/>
                  <a:pt x="9617194" y="5500423"/>
                </a:cubicBezTo>
                <a:lnTo>
                  <a:pt x="11359281" y="3751018"/>
                </a:lnTo>
                <a:cubicBezTo>
                  <a:pt x="11498198" y="3604608"/>
                  <a:pt x="11723468" y="3600854"/>
                  <a:pt x="11869893" y="3736002"/>
                </a:cubicBezTo>
                <a:cubicBezTo>
                  <a:pt x="12012564" y="3874903"/>
                  <a:pt x="12020073" y="4100148"/>
                  <a:pt x="11881156" y="4246558"/>
                </a:cubicBezTo>
                <a:cubicBezTo>
                  <a:pt x="11881156" y="4246558"/>
                  <a:pt x="11881156" y="4246558"/>
                  <a:pt x="10048961" y="6078553"/>
                </a:cubicBezTo>
                <a:cubicBezTo>
                  <a:pt x="10048961" y="6078553"/>
                  <a:pt x="10048961" y="6078553"/>
                  <a:pt x="10052716" y="12160176"/>
                </a:cubicBezTo>
                <a:cubicBezTo>
                  <a:pt x="10052716" y="12377913"/>
                  <a:pt x="9876254" y="12554355"/>
                  <a:pt x="9658493" y="12554355"/>
                </a:cubicBezTo>
                <a:cubicBezTo>
                  <a:pt x="9440733" y="12554355"/>
                  <a:pt x="9260517" y="12377913"/>
                  <a:pt x="9260517" y="12160176"/>
                </a:cubicBezTo>
                <a:cubicBezTo>
                  <a:pt x="9260517" y="12160176"/>
                  <a:pt x="9260517" y="12160176"/>
                  <a:pt x="9260517" y="8860332"/>
                </a:cubicBezTo>
                <a:cubicBezTo>
                  <a:pt x="9260517" y="8860332"/>
                  <a:pt x="9260517" y="8860332"/>
                  <a:pt x="8937630" y="8860332"/>
                </a:cubicBezTo>
                <a:cubicBezTo>
                  <a:pt x="8937630" y="8860332"/>
                  <a:pt x="8937630" y="8860332"/>
                  <a:pt x="8937630" y="12160176"/>
                </a:cubicBezTo>
                <a:cubicBezTo>
                  <a:pt x="8937630" y="12377913"/>
                  <a:pt x="8761168" y="12554355"/>
                  <a:pt x="8543407" y="12554355"/>
                </a:cubicBezTo>
                <a:cubicBezTo>
                  <a:pt x="8325646" y="12554355"/>
                  <a:pt x="8145431" y="12377913"/>
                  <a:pt x="8145431" y="12160176"/>
                </a:cubicBezTo>
                <a:cubicBezTo>
                  <a:pt x="8145431" y="12160176"/>
                  <a:pt x="8145431" y="12160176"/>
                  <a:pt x="8145431" y="6078553"/>
                </a:cubicBezTo>
                <a:cubicBezTo>
                  <a:pt x="8145431" y="6078553"/>
                  <a:pt x="8145431" y="6078553"/>
                  <a:pt x="6316990" y="4246558"/>
                </a:cubicBezTo>
                <a:cubicBezTo>
                  <a:pt x="6178073" y="4100148"/>
                  <a:pt x="6185582" y="3874903"/>
                  <a:pt x="6328253" y="3736002"/>
                </a:cubicBezTo>
                <a:cubicBezTo>
                  <a:pt x="6399589" y="3668428"/>
                  <a:pt x="6492513" y="3635580"/>
                  <a:pt x="6584967" y="3637926"/>
                </a:cubicBezTo>
                <a:close/>
                <a:moveTo>
                  <a:pt x="4052412" y="417917"/>
                </a:moveTo>
                <a:cubicBezTo>
                  <a:pt x="4598629" y="417917"/>
                  <a:pt x="5041424" y="862490"/>
                  <a:pt x="5041424" y="1410899"/>
                </a:cubicBezTo>
                <a:cubicBezTo>
                  <a:pt x="5041424" y="1959308"/>
                  <a:pt x="4598629" y="2403881"/>
                  <a:pt x="4052412" y="2403881"/>
                </a:cubicBezTo>
                <a:cubicBezTo>
                  <a:pt x="3506195" y="2403881"/>
                  <a:pt x="3063398" y="1959308"/>
                  <a:pt x="3063398" y="1410899"/>
                </a:cubicBezTo>
                <a:cubicBezTo>
                  <a:pt x="3063398" y="862490"/>
                  <a:pt x="3506195" y="417917"/>
                  <a:pt x="4052412" y="417917"/>
                </a:cubicBezTo>
                <a:close/>
                <a:moveTo>
                  <a:pt x="518710" y="212"/>
                </a:moveTo>
                <a:cubicBezTo>
                  <a:pt x="648229" y="3966"/>
                  <a:pt x="776810" y="57460"/>
                  <a:pt x="874419" y="158816"/>
                </a:cubicBezTo>
                <a:cubicBezTo>
                  <a:pt x="874419" y="158816"/>
                  <a:pt x="874419" y="158816"/>
                  <a:pt x="3340918" y="2625161"/>
                </a:cubicBezTo>
                <a:cubicBezTo>
                  <a:pt x="3340918" y="2625161"/>
                  <a:pt x="3340918" y="2625161"/>
                  <a:pt x="4790033" y="2625161"/>
                </a:cubicBezTo>
                <a:lnTo>
                  <a:pt x="7241515" y="158816"/>
                </a:lnTo>
                <a:cubicBezTo>
                  <a:pt x="7432978" y="-43897"/>
                  <a:pt x="7755838" y="-55159"/>
                  <a:pt x="7958564" y="140047"/>
                </a:cubicBezTo>
                <a:cubicBezTo>
                  <a:pt x="8161290" y="331498"/>
                  <a:pt x="8168798" y="654338"/>
                  <a:pt x="7977335" y="857051"/>
                </a:cubicBezTo>
                <a:cubicBezTo>
                  <a:pt x="7977335" y="857051"/>
                  <a:pt x="7977335" y="857051"/>
                  <a:pt x="5398210" y="3439768"/>
                </a:cubicBezTo>
                <a:cubicBezTo>
                  <a:pt x="5398210" y="3439768"/>
                  <a:pt x="5398210" y="3439768"/>
                  <a:pt x="5401965" y="11998771"/>
                </a:cubicBezTo>
                <a:cubicBezTo>
                  <a:pt x="5401965" y="12306594"/>
                  <a:pt x="5154188" y="12554355"/>
                  <a:pt x="4846345" y="12554355"/>
                </a:cubicBezTo>
                <a:cubicBezTo>
                  <a:pt x="4538502" y="12554355"/>
                  <a:pt x="4286972" y="12306594"/>
                  <a:pt x="4286972" y="11998771"/>
                </a:cubicBezTo>
                <a:cubicBezTo>
                  <a:pt x="4286972" y="11998771"/>
                  <a:pt x="4286972" y="11998771"/>
                  <a:pt x="4283218" y="7355136"/>
                </a:cubicBezTo>
                <a:cubicBezTo>
                  <a:pt x="4283218" y="7355136"/>
                  <a:pt x="4283218" y="7355136"/>
                  <a:pt x="3832716" y="7355136"/>
                </a:cubicBezTo>
                <a:cubicBezTo>
                  <a:pt x="3832716" y="7355136"/>
                  <a:pt x="3832716" y="7355136"/>
                  <a:pt x="3832716" y="11998771"/>
                </a:cubicBezTo>
                <a:cubicBezTo>
                  <a:pt x="3832716" y="12306594"/>
                  <a:pt x="3581186" y="12554355"/>
                  <a:pt x="3273343" y="12554355"/>
                </a:cubicBezTo>
                <a:cubicBezTo>
                  <a:pt x="2965500" y="12554355"/>
                  <a:pt x="2717723" y="12306594"/>
                  <a:pt x="2717723" y="11998771"/>
                </a:cubicBezTo>
                <a:cubicBezTo>
                  <a:pt x="2717723" y="11998771"/>
                  <a:pt x="2717723" y="11998771"/>
                  <a:pt x="2717723" y="3439768"/>
                </a:cubicBezTo>
                <a:cubicBezTo>
                  <a:pt x="2717723" y="3439768"/>
                  <a:pt x="2717723" y="3439768"/>
                  <a:pt x="138599" y="857051"/>
                </a:cubicBezTo>
                <a:cubicBezTo>
                  <a:pt x="-52865" y="654338"/>
                  <a:pt x="-45356" y="331498"/>
                  <a:pt x="157370" y="140047"/>
                </a:cubicBezTo>
                <a:cubicBezTo>
                  <a:pt x="258733" y="42444"/>
                  <a:pt x="389191" y="-3542"/>
                  <a:pt x="518710" y="212"/>
                </a:cubicBezTo>
                <a:close/>
              </a:path>
            </a:pathLst>
          </a:custGeom>
          <a:solidFill>
            <a:schemeClr val="bg1"/>
          </a:solidFill>
          <a:ln>
            <a:noFill/>
          </a:ln>
        </p:spPr>
        <p:txBody>
          <a:bodyPr anchor="ctr" anchorCtr="1"/>
          <a:lstStyle/>
          <a:p>
            <a:endParaRPr lang="zh-CN" altLang="en-US"/>
          </a:p>
        </p:txBody>
      </p:sp>
      <p:sp>
        <p:nvSpPr>
          <p:cNvPr id="25" name="KSO_Shape"/>
          <p:cNvSpPr/>
          <p:nvPr/>
        </p:nvSpPr>
        <p:spPr bwMode="auto">
          <a:xfrm>
            <a:off x="4786216" y="1965970"/>
            <a:ext cx="534672" cy="380508"/>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757768449"/>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88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decel="88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8" presetClass="entr" presetSubtype="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trips(downRight)">
                                      <p:cBhvr>
                                        <p:cTn id="16" dur="500"/>
                                        <p:tgtEl>
                                          <p:spTgt spid="5"/>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Right)">
                                      <p:cBhvr>
                                        <p:cTn id="19" dur="500"/>
                                        <p:tgtEl>
                                          <p:spTgt spid="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4"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anim calcmode="lin" valueType="num">
                                      <p:cBhvr>
                                        <p:cTn id="45" dur="500" fill="hold"/>
                                        <p:tgtEl>
                                          <p:spTgt spid="10"/>
                                        </p:tgtEl>
                                        <p:attrNameLst>
                                          <p:attrName>ppt_x</p:attrName>
                                        </p:attrNameLst>
                                      </p:cBhvr>
                                      <p:tavLst>
                                        <p:tav tm="0">
                                          <p:val>
                                            <p:strVal val="#ppt_x"/>
                                          </p:val>
                                        </p:tav>
                                        <p:tav tm="100000">
                                          <p:val>
                                            <p:strVal val="#ppt_x"/>
                                          </p:val>
                                        </p:tav>
                                      </p:tavLst>
                                    </p:anim>
                                    <p:anim calcmode="lin" valueType="num">
                                      <p:cBhvr>
                                        <p:cTn id="46" dur="5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16" presetClass="entr" presetSubtype="21"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500"/>
                                        <p:tgtEl>
                                          <p:spTgt spid="12"/>
                                        </p:tgtEl>
                                      </p:cBhvr>
                                    </p:animEffect>
                                  </p:childTnLst>
                                </p:cTn>
                              </p:par>
                              <p:par>
                                <p:cTn id="56" presetID="16" presetClass="entr" presetSubtype="21"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barn(inVertical)">
                                      <p:cBhvr>
                                        <p:cTn id="58" dur="500"/>
                                        <p:tgtEl>
                                          <p:spTgt spid="13"/>
                                        </p:tgtEl>
                                      </p:cBhvr>
                                    </p:animEffect>
                                  </p:childTnLst>
                                </p:cTn>
                              </p:par>
                              <p:par>
                                <p:cTn id="59" presetID="16" presetClass="entr" presetSubtype="21"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barn(inVertical)">
                                      <p:cBhvr>
                                        <p:cTn id="61" dur="500"/>
                                        <p:tgtEl>
                                          <p:spTgt spid="14"/>
                                        </p:tgtEl>
                                      </p:cBhvr>
                                    </p:animEffect>
                                  </p:childTnLst>
                                </p:cTn>
                              </p:par>
                              <p:par>
                                <p:cTn id="62" presetID="42" presetClass="entr" presetSubtype="0" fill="hold" grpId="0" nodeType="withEffect">
                                  <p:stCondLst>
                                    <p:cond delay="25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anim calcmode="lin" valueType="num">
                                      <p:cBhvr>
                                        <p:cTn id="65" dur="500" fill="hold"/>
                                        <p:tgtEl>
                                          <p:spTgt spid="15"/>
                                        </p:tgtEl>
                                        <p:attrNameLst>
                                          <p:attrName>ppt_x</p:attrName>
                                        </p:attrNameLst>
                                      </p:cBhvr>
                                      <p:tavLst>
                                        <p:tav tm="0">
                                          <p:val>
                                            <p:strVal val="#ppt_x"/>
                                          </p:val>
                                        </p:tav>
                                        <p:tav tm="100000">
                                          <p:val>
                                            <p:strVal val="#ppt_x"/>
                                          </p:val>
                                        </p:tav>
                                      </p:tavLst>
                                    </p:anim>
                                    <p:anim calcmode="lin" valueType="num">
                                      <p:cBhvr>
                                        <p:cTn id="66" dur="5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5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anim calcmode="lin" valueType="num">
                                      <p:cBhvr>
                                        <p:cTn id="70" dur="500" fill="hold"/>
                                        <p:tgtEl>
                                          <p:spTgt spid="17"/>
                                        </p:tgtEl>
                                        <p:attrNameLst>
                                          <p:attrName>ppt_x</p:attrName>
                                        </p:attrNameLst>
                                      </p:cBhvr>
                                      <p:tavLst>
                                        <p:tav tm="0">
                                          <p:val>
                                            <p:strVal val="#ppt_x"/>
                                          </p:val>
                                        </p:tav>
                                        <p:tav tm="100000">
                                          <p:val>
                                            <p:strVal val="#ppt_x"/>
                                          </p:val>
                                        </p:tav>
                                      </p:tavLst>
                                    </p:anim>
                                    <p:anim calcmode="lin" valueType="num">
                                      <p:cBhvr>
                                        <p:cTn id="71" dur="5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5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anim calcmode="lin" valueType="num">
                                      <p:cBhvr>
                                        <p:cTn id="75" dur="500" fill="hold"/>
                                        <p:tgtEl>
                                          <p:spTgt spid="18"/>
                                        </p:tgtEl>
                                        <p:attrNameLst>
                                          <p:attrName>ppt_x</p:attrName>
                                        </p:attrNameLst>
                                      </p:cBhvr>
                                      <p:tavLst>
                                        <p:tav tm="0">
                                          <p:val>
                                            <p:strVal val="#ppt_x"/>
                                          </p:val>
                                        </p:tav>
                                        <p:tav tm="100000">
                                          <p:val>
                                            <p:strVal val="#ppt_x"/>
                                          </p:val>
                                        </p:tav>
                                      </p:tavLst>
                                    </p:anim>
                                    <p:anim calcmode="lin" valueType="num">
                                      <p:cBhvr>
                                        <p:cTn id="76" dur="5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5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anim calcmode="lin" valueType="num">
                                      <p:cBhvr>
                                        <p:cTn id="80" dur="500" fill="hold"/>
                                        <p:tgtEl>
                                          <p:spTgt spid="19"/>
                                        </p:tgtEl>
                                        <p:attrNameLst>
                                          <p:attrName>ppt_x</p:attrName>
                                        </p:attrNameLst>
                                      </p:cBhvr>
                                      <p:tavLst>
                                        <p:tav tm="0">
                                          <p:val>
                                            <p:strVal val="#ppt_x"/>
                                          </p:val>
                                        </p:tav>
                                        <p:tav tm="100000">
                                          <p:val>
                                            <p:strVal val="#ppt_x"/>
                                          </p:val>
                                        </p:tav>
                                      </p:tavLst>
                                    </p:anim>
                                    <p:anim calcmode="lin" valueType="num">
                                      <p:cBhvr>
                                        <p:cTn id="81" dur="500" fill="hold"/>
                                        <p:tgtEl>
                                          <p:spTgt spid="19"/>
                                        </p:tgtEl>
                                        <p:attrNameLst>
                                          <p:attrName>ppt_y</p:attrName>
                                        </p:attrNameLst>
                                      </p:cBhvr>
                                      <p:tavLst>
                                        <p:tav tm="0">
                                          <p:val>
                                            <p:strVal val="#ppt_y+.1"/>
                                          </p:val>
                                        </p:tav>
                                        <p:tav tm="100000">
                                          <p:val>
                                            <p:strVal val="#ppt_y"/>
                                          </p:val>
                                        </p:tav>
                                      </p:tavLst>
                                    </p:anim>
                                  </p:childTnLst>
                                </p:cTn>
                              </p:par>
                            </p:childTnLst>
                          </p:cTn>
                        </p:par>
                        <p:par>
                          <p:cTn id="82" fill="hold">
                            <p:stCondLst>
                              <p:cond delay="3500"/>
                            </p:stCondLst>
                            <p:childTnLst>
                              <p:par>
                                <p:cTn id="83" presetID="16" presetClass="entr" presetSubtype="21"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par>
                                <p:cTn id="86" presetID="16" presetClass="entr" presetSubtype="21"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barn(inVertical)">
                                      <p:cBhvr>
                                        <p:cTn id="88" dur="500"/>
                                        <p:tgtEl>
                                          <p:spTgt spid="21"/>
                                        </p:tgtEl>
                                      </p:cBhvr>
                                    </p:animEffect>
                                  </p:childTnLst>
                                </p:cTn>
                              </p:par>
                              <p:par>
                                <p:cTn id="89" presetID="16" presetClass="entr" presetSubtype="21"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barn(inVertical)">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5" grpId="0"/>
      <p:bldP spid="17" grpId="0"/>
      <p:bldP spid="18" grpId="0"/>
      <p:bldP spid="19" grpId="0"/>
      <p:bldP spid="23"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执行力的不足</a:t>
            </a:r>
          </a:p>
        </p:txBody>
      </p:sp>
      <p:sp>
        <p:nvSpPr>
          <p:cNvPr id="3" name="MH_Other_1"/>
          <p:cNvSpPr/>
          <p:nvPr>
            <p:custDataLst>
              <p:tags r:id="rId1"/>
            </p:custDataLst>
          </p:nvPr>
        </p:nvSpPr>
        <p:spPr>
          <a:xfrm rot="21439215">
            <a:off x="2859250" y="4768150"/>
            <a:ext cx="1004854" cy="1016366"/>
          </a:xfrm>
          <a:prstGeom prst="roundRect">
            <a:avLst>
              <a:gd name="adj" fmla="val 18567"/>
            </a:avLst>
          </a:prstGeom>
          <a:solidFill>
            <a:srgbClr val="D3D3D3"/>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6075" dirty="0">
                <a:solidFill>
                  <a:srgbClr val="0070C0"/>
                </a:solidFill>
                <a:latin typeface="方正姚体" panose="02010601030101010101" pitchFamily="2" charset="-122"/>
                <a:ea typeface="方正姚体" panose="02010601030101010101" pitchFamily="2" charset="-122"/>
              </a:rPr>
              <a:t>1</a:t>
            </a:r>
            <a:endParaRPr lang="zh-CN" altLang="en-US" sz="6075" dirty="0">
              <a:solidFill>
                <a:srgbClr val="0070C0"/>
              </a:solidFill>
              <a:latin typeface="方正姚体" panose="02010601030101010101" pitchFamily="2" charset="-122"/>
              <a:ea typeface="方正姚体" panose="02010601030101010101" pitchFamily="2" charset="-122"/>
            </a:endParaRPr>
          </a:p>
        </p:txBody>
      </p:sp>
      <p:cxnSp>
        <p:nvCxnSpPr>
          <p:cNvPr id="4" name="MH_Other_2"/>
          <p:cNvCxnSpPr/>
          <p:nvPr>
            <p:custDataLst>
              <p:tags r:id="rId2"/>
            </p:custDataLst>
          </p:nvPr>
        </p:nvCxnSpPr>
        <p:spPr>
          <a:xfrm>
            <a:off x="3887129" y="5259886"/>
            <a:ext cx="493929" cy="0"/>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5" name="MH_Other_3"/>
          <p:cNvSpPr/>
          <p:nvPr>
            <p:custDataLst>
              <p:tags r:id="rId3"/>
            </p:custDataLst>
          </p:nvPr>
        </p:nvSpPr>
        <p:spPr>
          <a:xfrm rot="21439215">
            <a:off x="3092784" y="3773164"/>
            <a:ext cx="1004854" cy="1016366"/>
          </a:xfrm>
          <a:prstGeom prst="roundRect">
            <a:avLst>
              <a:gd name="adj" fmla="val 18567"/>
            </a:avLst>
          </a:prstGeom>
          <a:solidFill>
            <a:srgbClr val="D3D3D3"/>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6075" dirty="0">
                <a:solidFill>
                  <a:srgbClr val="0070C0"/>
                </a:solidFill>
                <a:latin typeface="方正姚体" panose="02010601030101010101" pitchFamily="2" charset="-122"/>
                <a:ea typeface="方正姚体" panose="02010601030101010101" pitchFamily="2" charset="-122"/>
              </a:rPr>
              <a:t>2</a:t>
            </a:r>
            <a:endParaRPr lang="zh-CN" altLang="en-US" sz="6075" dirty="0">
              <a:solidFill>
                <a:srgbClr val="0070C0"/>
              </a:solidFill>
              <a:latin typeface="方正姚体" panose="02010601030101010101" pitchFamily="2" charset="-122"/>
              <a:ea typeface="方正姚体" panose="02010601030101010101" pitchFamily="2" charset="-122"/>
            </a:endParaRPr>
          </a:p>
        </p:txBody>
      </p:sp>
      <p:cxnSp>
        <p:nvCxnSpPr>
          <p:cNvPr id="6" name="MH_Other_4"/>
          <p:cNvCxnSpPr/>
          <p:nvPr>
            <p:custDataLst>
              <p:tags r:id="rId4"/>
            </p:custDataLst>
          </p:nvPr>
        </p:nvCxnSpPr>
        <p:spPr>
          <a:xfrm>
            <a:off x="4095995" y="4204496"/>
            <a:ext cx="570129" cy="0"/>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7" name="MH_Other_5"/>
          <p:cNvSpPr/>
          <p:nvPr>
            <p:custDataLst>
              <p:tags r:id="rId5"/>
            </p:custDataLst>
          </p:nvPr>
        </p:nvSpPr>
        <p:spPr>
          <a:xfrm rot="21439215">
            <a:off x="2726037" y="2788044"/>
            <a:ext cx="1004855" cy="1016366"/>
          </a:xfrm>
          <a:prstGeom prst="roundRect">
            <a:avLst>
              <a:gd name="adj" fmla="val 18567"/>
            </a:avLst>
          </a:prstGeom>
          <a:solidFill>
            <a:srgbClr val="D3D3D3"/>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6075" dirty="0">
                <a:solidFill>
                  <a:srgbClr val="0070C0"/>
                </a:solidFill>
                <a:latin typeface="方正姚体" panose="02010601030101010101" pitchFamily="2" charset="-122"/>
                <a:ea typeface="方正姚体" panose="02010601030101010101" pitchFamily="2" charset="-122"/>
              </a:rPr>
              <a:t>3</a:t>
            </a:r>
            <a:endParaRPr lang="zh-CN" altLang="en-US" sz="6075" dirty="0">
              <a:solidFill>
                <a:srgbClr val="0070C0"/>
              </a:solidFill>
              <a:latin typeface="方正姚体" panose="02010601030101010101" pitchFamily="2" charset="-122"/>
              <a:ea typeface="方正姚体" panose="02010601030101010101" pitchFamily="2" charset="-122"/>
            </a:endParaRPr>
          </a:p>
        </p:txBody>
      </p:sp>
      <p:cxnSp>
        <p:nvCxnSpPr>
          <p:cNvPr id="8" name="MH_Other_6"/>
          <p:cNvCxnSpPr/>
          <p:nvPr>
            <p:custDataLst>
              <p:tags r:id="rId6"/>
            </p:custDataLst>
          </p:nvPr>
        </p:nvCxnSpPr>
        <p:spPr>
          <a:xfrm>
            <a:off x="3721024" y="3312671"/>
            <a:ext cx="399824" cy="0"/>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9" name="MH_Other_7"/>
          <p:cNvSpPr/>
          <p:nvPr>
            <p:custDataLst>
              <p:tags r:id="rId7"/>
            </p:custDataLst>
          </p:nvPr>
        </p:nvSpPr>
        <p:spPr>
          <a:xfrm rot="21116664">
            <a:off x="2393826" y="1788123"/>
            <a:ext cx="1004855" cy="1016366"/>
          </a:xfrm>
          <a:prstGeom prst="roundRect">
            <a:avLst>
              <a:gd name="adj" fmla="val 185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6075" dirty="0">
                <a:solidFill>
                  <a:srgbClr val="FFFFFF"/>
                </a:solidFill>
                <a:latin typeface="方正姚体" panose="02010601030101010101" pitchFamily="2" charset="-122"/>
                <a:ea typeface="方正姚体" panose="02010601030101010101" pitchFamily="2" charset="-122"/>
              </a:rPr>
              <a:t>4</a:t>
            </a:r>
            <a:endParaRPr lang="zh-CN" altLang="en-US" sz="6075" dirty="0">
              <a:solidFill>
                <a:srgbClr val="FFFFFF"/>
              </a:solidFill>
              <a:latin typeface="方正姚体" panose="02010601030101010101" pitchFamily="2" charset="-122"/>
              <a:ea typeface="方正姚体" panose="02010601030101010101" pitchFamily="2" charset="-122"/>
            </a:endParaRPr>
          </a:p>
        </p:txBody>
      </p:sp>
      <p:cxnSp>
        <p:nvCxnSpPr>
          <p:cNvPr id="10" name="MH_Other_8"/>
          <p:cNvCxnSpPr/>
          <p:nvPr>
            <p:custDataLst>
              <p:tags r:id="rId8"/>
            </p:custDataLst>
          </p:nvPr>
        </p:nvCxnSpPr>
        <p:spPr>
          <a:xfrm>
            <a:off x="3355922" y="2171349"/>
            <a:ext cx="531393"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MH_Other_9"/>
          <p:cNvSpPr/>
          <p:nvPr>
            <p:custDataLst>
              <p:tags r:id="rId9"/>
            </p:custDataLst>
          </p:nvPr>
        </p:nvSpPr>
        <p:spPr>
          <a:xfrm>
            <a:off x="1124191" y="2409784"/>
            <a:ext cx="1626516" cy="3346774"/>
          </a:xfrm>
          <a:custGeom>
            <a:avLst/>
            <a:gdLst>
              <a:gd name="connsiteX0" fmla="*/ 353236 w 1570676"/>
              <a:gd name="connsiteY0" fmla="*/ 0 h 3230989"/>
              <a:gd name="connsiteX1" fmla="*/ 704078 w 1570676"/>
              <a:gd name="connsiteY1" fmla="*/ 350842 h 3230989"/>
              <a:gd name="connsiteX2" fmla="*/ 696950 w 1570676"/>
              <a:gd name="connsiteY2" fmla="*/ 421549 h 3230989"/>
              <a:gd name="connsiteX3" fmla="*/ 693971 w 1570676"/>
              <a:gd name="connsiteY3" fmla="*/ 431148 h 3230989"/>
              <a:gd name="connsiteX4" fmla="*/ 1124583 w 1570676"/>
              <a:gd name="connsiteY4" fmla="*/ 115308 h 3230989"/>
              <a:gd name="connsiteX5" fmla="*/ 1182673 w 1570676"/>
              <a:gd name="connsiteY5" fmla="*/ 124239 h 3230989"/>
              <a:gd name="connsiteX6" fmla="*/ 1280987 w 1570676"/>
              <a:gd name="connsiteY6" fmla="*/ 258279 h 3230989"/>
              <a:gd name="connsiteX7" fmla="*/ 1272055 w 1570676"/>
              <a:gd name="connsiteY7" fmla="*/ 316369 h 3230989"/>
              <a:gd name="connsiteX8" fmla="*/ 737572 w 1570676"/>
              <a:gd name="connsiteY8" fmla="*/ 708396 h 3230989"/>
              <a:gd name="connsiteX9" fmla="*/ 1421618 w 1570676"/>
              <a:gd name="connsiteY9" fmla="*/ 295118 h 3230989"/>
              <a:gd name="connsiteX10" fmla="*/ 1478696 w 1570676"/>
              <a:gd name="connsiteY10" fmla="*/ 309203 h 3230989"/>
              <a:gd name="connsiteX11" fmla="*/ 1564680 w 1570676"/>
              <a:gd name="connsiteY11" fmla="*/ 451522 h 3230989"/>
              <a:gd name="connsiteX12" fmla="*/ 1550596 w 1570676"/>
              <a:gd name="connsiteY12" fmla="*/ 508600 h 3230989"/>
              <a:gd name="connsiteX13" fmla="*/ 625846 w 1570676"/>
              <a:gd name="connsiteY13" fmla="*/ 1067303 h 3230989"/>
              <a:gd name="connsiteX14" fmla="*/ 625846 w 1570676"/>
              <a:gd name="connsiteY14" fmla="*/ 1840572 h 3230989"/>
              <a:gd name="connsiteX15" fmla="*/ 621798 w 1570676"/>
              <a:gd name="connsiteY15" fmla="*/ 1860622 h 3230989"/>
              <a:gd name="connsiteX16" fmla="*/ 630588 w 1570676"/>
              <a:gd name="connsiteY16" fmla="*/ 1874274 h 3230989"/>
              <a:gd name="connsiteX17" fmla="*/ 719607 w 1570676"/>
              <a:gd name="connsiteY17" fmla="*/ 2101869 h 3230989"/>
              <a:gd name="connsiteX18" fmla="*/ 724451 w 1570676"/>
              <a:gd name="connsiteY18" fmla="*/ 2103875 h 3230989"/>
              <a:gd name="connsiteX19" fmla="*/ 738159 w 1570676"/>
              <a:gd name="connsiteY19" fmla="*/ 2136968 h 3230989"/>
              <a:gd name="connsiteX20" fmla="*/ 738159 w 1570676"/>
              <a:gd name="connsiteY20" fmla="*/ 3173493 h 3230989"/>
              <a:gd name="connsiteX21" fmla="*/ 691358 w 1570676"/>
              <a:gd name="connsiteY21" fmla="*/ 3220294 h 3230989"/>
              <a:gd name="connsiteX22" fmla="*/ 504158 w 1570676"/>
              <a:gd name="connsiteY22" fmla="*/ 3220294 h 3230989"/>
              <a:gd name="connsiteX23" fmla="*/ 457357 w 1570676"/>
              <a:gd name="connsiteY23" fmla="*/ 3173493 h 3230989"/>
              <a:gd name="connsiteX24" fmla="*/ 457357 w 1570676"/>
              <a:gd name="connsiteY24" fmla="*/ 2183074 h 3230989"/>
              <a:gd name="connsiteX25" fmla="*/ 375586 w 1570676"/>
              <a:gd name="connsiteY25" fmla="*/ 1974012 h 3230989"/>
              <a:gd name="connsiteX26" fmla="*/ 370477 w 1570676"/>
              <a:gd name="connsiteY26" fmla="*/ 1944882 h 3230989"/>
              <a:gd name="connsiteX27" fmla="*/ 280842 w 1570676"/>
              <a:gd name="connsiteY27" fmla="*/ 1944882 h 3230989"/>
              <a:gd name="connsiteX28" fmla="*/ 280842 w 1570676"/>
              <a:gd name="connsiteY28" fmla="*/ 3185353 h 3230989"/>
              <a:gd name="connsiteX29" fmla="*/ 235206 w 1570676"/>
              <a:gd name="connsiteY29" fmla="*/ 3230989 h 3230989"/>
              <a:gd name="connsiteX30" fmla="*/ 52665 w 1570676"/>
              <a:gd name="connsiteY30" fmla="*/ 3230989 h 3230989"/>
              <a:gd name="connsiteX31" fmla="*/ 7029 w 1570676"/>
              <a:gd name="connsiteY31" fmla="*/ 3185353 h 3230989"/>
              <a:gd name="connsiteX32" fmla="*/ 7029 w 1570676"/>
              <a:gd name="connsiteY32" fmla="*/ 1902195 h 3230989"/>
              <a:gd name="connsiteX33" fmla="*/ 10564 w 1570676"/>
              <a:gd name="connsiteY33" fmla="*/ 1884685 h 3230989"/>
              <a:gd name="connsiteX34" fmla="*/ 8197 w 1570676"/>
              <a:gd name="connsiteY34" fmla="*/ 1881174 h 3230989"/>
              <a:gd name="connsiteX35" fmla="*/ 0 w 1570676"/>
              <a:gd name="connsiteY35" fmla="*/ 1840572 h 3230989"/>
              <a:gd name="connsiteX36" fmla="*/ 0 w 1570676"/>
              <a:gd name="connsiteY36" fmla="*/ 836612 h 3230989"/>
              <a:gd name="connsiteX37" fmla="*/ 104310 w 1570676"/>
              <a:gd name="connsiteY37" fmla="*/ 732302 h 3230989"/>
              <a:gd name="connsiteX38" fmla="*/ 283381 w 1570676"/>
              <a:gd name="connsiteY38" fmla="*/ 732302 h 3230989"/>
              <a:gd name="connsiteX39" fmla="*/ 331193 w 1570676"/>
              <a:gd name="connsiteY39" fmla="*/ 697234 h 3230989"/>
              <a:gd name="connsiteX40" fmla="*/ 216672 w 1570676"/>
              <a:gd name="connsiteY40" fmla="*/ 674113 h 3230989"/>
              <a:gd name="connsiteX41" fmla="*/ 2394 w 1570676"/>
              <a:gd name="connsiteY41" fmla="*/ 350842 h 3230989"/>
              <a:gd name="connsiteX42" fmla="*/ 353236 w 1570676"/>
              <a:gd name="connsiteY42" fmla="*/ 0 h 323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0676" h="3230989">
                <a:moveTo>
                  <a:pt x="353236" y="0"/>
                </a:moveTo>
                <a:cubicBezTo>
                  <a:pt x="547001" y="0"/>
                  <a:pt x="704078" y="157077"/>
                  <a:pt x="704078" y="350842"/>
                </a:cubicBezTo>
                <a:cubicBezTo>
                  <a:pt x="704078" y="375063"/>
                  <a:pt x="701624" y="398710"/>
                  <a:pt x="696950" y="421549"/>
                </a:cubicBezTo>
                <a:lnTo>
                  <a:pt x="693971" y="431148"/>
                </a:lnTo>
                <a:lnTo>
                  <a:pt x="1124583" y="115308"/>
                </a:lnTo>
                <a:cubicBezTo>
                  <a:pt x="1143090" y="101733"/>
                  <a:pt x="1169099" y="105732"/>
                  <a:pt x="1182673" y="124239"/>
                </a:cubicBezTo>
                <a:lnTo>
                  <a:pt x="1280987" y="258279"/>
                </a:lnTo>
                <a:cubicBezTo>
                  <a:pt x="1294562" y="276786"/>
                  <a:pt x="1290563" y="302795"/>
                  <a:pt x="1272055" y="316369"/>
                </a:cubicBezTo>
                <a:lnTo>
                  <a:pt x="737572" y="708396"/>
                </a:lnTo>
                <a:lnTo>
                  <a:pt x="1421618" y="295118"/>
                </a:lnTo>
                <a:cubicBezTo>
                  <a:pt x="1441269" y="283246"/>
                  <a:pt x="1466824" y="289552"/>
                  <a:pt x="1478696" y="309203"/>
                </a:cubicBezTo>
                <a:lnTo>
                  <a:pt x="1564680" y="451522"/>
                </a:lnTo>
                <a:cubicBezTo>
                  <a:pt x="1576553" y="471173"/>
                  <a:pt x="1570247" y="496728"/>
                  <a:pt x="1550596" y="508600"/>
                </a:cubicBezTo>
                <a:lnTo>
                  <a:pt x="625846" y="1067303"/>
                </a:lnTo>
                <a:lnTo>
                  <a:pt x="625846" y="1840572"/>
                </a:lnTo>
                <a:lnTo>
                  <a:pt x="621798" y="1860622"/>
                </a:lnTo>
                <a:lnTo>
                  <a:pt x="630588" y="1874274"/>
                </a:lnTo>
                <a:lnTo>
                  <a:pt x="719607" y="2101869"/>
                </a:lnTo>
                <a:lnTo>
                  <a:pt x="724451" y="2103875"/>
                </a:lnTo>
                <a:cubicBezTo>
                  <a:pt x="732921" y="2112345"/>
                  <a:pt x="738159" y="2124045"/>
                  <a:pt x="738159" y="2136968"/>
                </a:cubicBezTo>
                <a:lnTo>
                  <a:pt x="738159" y="3173493"/>
                </a:lnTo>
                <a:cubicBezTo>
                  <a:pt x="738159" y="3199340"/>
                  <a:pt x="717205" y="3220294"/>
                  <a:pt x="691358" y="3220294"/>
                </a:cubicBezTo>
                <a:lnTo>
                  <a:pt x="504158" y="3220294"/>
                </a:lnTo>
                <a:cubicBezTo>
                  <a:pt x="478311" y="3220294"/>
                  <a:pt x="457357" y="3199340"/>
                  <a:pt x="457357" y="3173493"/>
                </a:cubicBezTo>
                <a:lnTo>
                  <a:pt x="457357" y="2183074"/>
                </a:lnTo>
                <a:lnTo>
                  <a:pt x="375586" y="1974012"/>
                </a:lnTo>
                <a:lnTo>
                  <a:pt x="370477" y="1944882"/>
                </a:lnTo>
                <a:lnTo>
                  <a:pt x="280842" y="1944882"/>
                </a:lnTo>
                <a:lnTo>
                  <a:pt x="280842" y="3185353"/>
                </a:lnTo>
                <a:cubicBezTo>
                  <a:pt x="280842" y="3210557"/>
                  <a:pt x="260410" y="3230989"/>
                  <a:pt x="235206" y="3230989"/>
                </a:cubicBezTo>
                <a:lnTo>
                  <a:pt x="52665" y="3230989"/>
                </a:lnTo>
                <a:cubicBezTo>
                  <a:pt x="27461" y="3230989"/>
                  <a:pt x="7029" y="3210557"/>
                  <a:pt x="7029" y="3185353"/>
                </a:cubicBezTo>
                <a:lnTo>
                  <a:pt x="7029" y="1902195"/>
                </a:lnTo>
                <a:lnTo>
                  <a:pt x="10564" y="1884685"/>
                </a:lnTo>
                <a:lnTo>
                  <a:pt x="8197" y="1881174"/>
                </a:lnTo>
                <a:cubicBezTo>
                  <a:pt x="2919" y="1868695"/>
                  <a:pt x="0" y="1854975"/>
                  <a:pt x="0" y="1840572"/>
                </a:cubicBezTo>
                <a:lnTo>
                  <a:pt x="0" y="836612"/>
                </a:lnTo>
                <a:cubicBezTo>
                  <a:pt x="0" y="779003"/>
                  <a:pt x="46701" y="732302"/>
                  <a:pt x="104310" y="732302"/>
                </a:cubicBezTo>
                <a:lnTo>
                  <a:pt x="283381" y="732302"/>
                </a:lnTo>
                <a:lnTo>
                  <a:pt x="331193" y="697234"/>
                </a:lnTo>
                <a:lnTo>
                  <a:pt x="216672" y="674113"/>
                </a:lnTo>
                <a:cubicBezTo>
                  <a:pt x="90750" y="620853"/>
                  <a:pt x="2394" y="496166"/>
                  <a:pt x="2394" y="350842"/>
                </a:cubicBezTo>
                <a:cubicBezTo>
                  <a:pt x="2394" y="157077"/>
                  <a:pt x="159471" y="0"/>
                  <a:pt x="353236" y="0"/>
                </a:cubicBezTo>
                <a:close/>
              </a:path>
            </a:pathLst>
          </a:custGeom>
          <a:solidFill>
            <a:srgbClr val="2DC8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MH_Text_4"/>
          <p:cNvSpPr txBox="1"/>
          <p:nvPr>
            <p:custDataLst>
              <p:tags r:id="rId10"/>
            </p:custDataLst>
          </p:nvPr>
        </p:nvSpPr>
        <p:spPr>
          <a:xfrm>
            <a:off x="5219003" y="1858052"/>
            <a:ext cx="3505637" cy="626594"/>
          </a:xfrm>
          <a:prstGeom prst="rect">
            <a:avLst/>
          </a:prstGeom>
          <a:noFill/>
        </p:spPr>
        <p:txBody>
          <a:bodyPr lIns="0" tIns="0" rIns="0" bIns="0">
            <a:normAutofit fontScale="85000" lnSpcReduction="10000"/>
          </a:bodyPr>
          <a:lstStyle>
            <a:defPPr>
              <a:defRPr lang="zh-CN"/>
            </a:defPPr>
            <a:lvl1pPr>
              <a:lnSpc>
                <a:spcPct val="130000"/>
              </a:lnSpc>
              <a:defRPr sz="1200"/>
            </a:lvl1pPr>
          </a:lstStyle>
          <a:p>
            <a:pPr>
              <a:buClr>
                <a:srgbClr val="0070C0"/>
              </a:buClr>
              <a:buSzPct val="90000"/>
            </a:pPr>
            <a:r>
              <a:rPr lang="zh-CN" altLang="en-US" sz="2025" dirty="0">
                <a:solidFill>
                  <a:schemeClr val="bg2">
                    <a:lumMod val="10000"/>
                  </a:schemeClr>
                </a:solidFill>
                <a:latin typeface="微软雅黑" panose="020B0503020204020204" pitchFamily="34" charset="-122"/>
                <a:ea typeface="微软雅黑" panose="020B0503020204020204" pitchFamily="34" charset="-122"/>
              </a:rPr>
              <a:t>添加文本说明内容添加文本说明内容添加文本说明内容</a:t>
            </a:r>
          </a:p>
        </p:txBody>
      </p:sp>
      <p:sp>
        <p:nvSpPr>
          <p:cNvPr id="13" name="MH_SubTitle_4"/>
          <p:cNvSpPr txBox="1"/>
          <p:nvPr>
            <p:custDataLst>
              <p:tags r:id="rId11"/>
            </p:custDataLst>
          </p:nvPr>
        </p:nvSpPr>
        <p:spPr bwMode="auto">
          <a:xfrm>
            <a:off x="3984132" y="1941175"/>
            <a:ext cx="1363983" cy="47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531" b="1" dirty="0">
                <a:solidFill>
                  <a:srgbClr val="0070C0"/>
                </a:solidFill>
                <a:ea typeface="微软雅黑" panose="020B0503020204020204" pitchFamily="34" charset="-122"/>
              </a:rPr>
              <a:t>不想做</a:t>
            </a:r>
          </a:p>
        </p:txBody>
      </p:sp>
      <p:sp>
        <p:nvSpPr>
          <p:cNvPr id="14" name="MH_SubTitle_3"/>
          <p:cNvSpPr txBox="1"/>
          <p:nvPr>
            <p:custDataLst>
              <p:tags r:id="rId12"/>
            </p:custDataLst>
          </p:nvPr>
        </p:nvSpPr>
        <p:spPr bwMode="auto">
          <a:xfrm>
            <a:off x="4256356" y="3061047"/>
            <a:ext cx="1542429" cy="47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531" b="1" dirty="0">
                <a:solidFill>
                  <a:srgbClr val="404040"/>
                </a:solidFill>
                <a:ea typeface="微软雅黑" panose="020B0503020204020204" pitchFamily="34" charset="-122"/>
              </a:rPr>
              <a:t>不会做</a:t>
            </a:r>
          </a:p>
        </p:txBody>
      </p:sp>
      <p:sp>
        <p:nvSpPr>
          <p:cNvPr id="15" name="MH_SubTitle_2"/>
          <p:cNvSpPr txBox="1"/>
          <p:nvPr>
            <p:custDataLst>
              <p:tags r:id="rId13"/>
            </p:custDataLst>
          </p:nvPr>
        </p:nvSpPr>
        <p:spPr bwMode="auto">
          <a:xfrm>
            <a:off x="4795258" y="3969317"/>
            <a:ext cx="1250311" cy="47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531" b="1" dirty="0">
                <a:solidFill>
                  <a:srgbClr val="404040"/>
                </a:solidFill>
                <a:ea typeface="微软雅黑" panose="020B0503020204020204" pitchFamily="34" charset="-122"/>
              </a:rPr>
              <a:t>不好做</a:t>
            </a:r>
          </a:p>
        </p:txBody>
      </p:sp>
      <p:sp>
        <p:nvSpPr>
          <p:cNvPr id="16" name="MH_SubTitle_1"/>
          <p:cNvSpPr txBox="1"/>
          <p:nvPr>
            <p:custDataLst>
              <p:tags r:id="rId14"/>
            </p:custDataLst>
          </p:nvPr>
        </p:nvSpPr>
        <p:spPr bwMode="auto">
          <a:xfrm>
            <a:off x="4451621" y="5037865"/>
            <a:ext cx="1151899" cy="47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2531" b="1" dirty="0">
                <a:solidFill>
                  <a:srgbClr val="404040"/>
                </a:solidFill>
                <a:ea typeface="微软雅黑" panose="020B0503020204020204" pitchFamily="34" charset="-122"/>
              </a:rPr>
              <a:t>做不好</a:t>
            </a:r>
          </a:p>
        </p:txBody>
      </p:sp>
      <p:sp>
        <p:nvSpPr>
          <p:cNvPr id="17" name="MH_Text_4"/>
          <p:cNvSpPr txBox="1"/>
          <p:nvPr>
            <p:custDataLst>
              <p:tags r:id="rId15"/>
            </p:custDataLst>
          </p:nvPr>
        </p:nvSpPr>
        <p:spPr>
          <a:xfrm>
            <a:off x="5420414" y="3002657"/>
            <a:ext cx="3022183" cy="626594"/>
          </a:xfrm>
          <a:prstGeom prst="rect">
            <a:avLst/>
          </a:prstGeom>
          <a:noFill/>
        </p:spPr>
        <p:txBody>
          <a:bodyPr lIns="0" tIns="0" rIns="0" bIns="0">
            <a:normAutofit fontScale="85000" lnSpcReduction="10000"/>
          </a:bodyPr>
          <a:lstStyle>
            <a:defPPr>
              <a:defRPr lang="zh-CN"/>
            </a:defPPr>
            <a:lvl1pPr>
              <a:lnSpc>
                <a:spcPct val="130000"/>
              </a:lnSpc>
              <a:defRPr sz="1200"/>
            </a:lvl1pPr>
          </a:lstStyle>
          <a:p>
            <a:pPr>
              <a:buClr>
                <a:srgbClr val="0070C0"/>
              </a:buClr>
              <a:buSzPct val="90000"/>
            </a:pPr>
            <a:r>
              <a:rPr lang="zh-CN" altLang="en-US" sz="2025" dirty="0">
                <a:solidFill>
                  <a:schemeClr val="bg2">
                    <a:lumMod val="10000"/>
                  </a:schemeClr>
                </a:solidFill>
                <a:latin typeface="微软雅黑" panose="020B0503020204020204" pitchFamily="34" charset="-122"/>
                <a:ea typeface="微软雅黑" panose="020B0503020204020204" pitchFamily="34" charset="-122"/>
              </a:rPr>
              <a:t>添加文本说明内容添加文本说明内容添加文本说明内容</a:t>
            </a:r>
          </a:p>
        </p:txBody>
      </p:sp>
      <p:sp>
        <p:nvSpPr>
          <p:cNvPr id="18" name="MH_Text_4"/>
          <p:cNvSpPr txBox="1"/>
          <p:nvPr>
            <p:custDataLst>
              <p:tags r:id="rId16"/>
            </p:custDataLst>
          </p:nvPr>
        </p:nvSpPr>
        <p:spPr>
          <a:xfrm>
            <a:off x="5948069" y="3915308"/>
            <a:ext cx="3022183" cy="626594"/>
          </a:xfrm>
          <a:prstGeom prst="rect">
            <a:avLst/>
          </a:prstGeom>
          <a:noFill/>
        </p:spPr>
        <p:txBody>
          <a:bodyPr lIns="0" tIns="0" rIns="0" bIns="0">
            <a:normAutofit fontScale="85000" lnSpcReduction="10000"/>
          </a:bodyPr>
          <a:lstStyle>
            <a:defPPr>
              <a:defRPr lang="zh-CN"/>
            </a:defPPr>
            <a:lvl1pPr>
              <a:lnSpc>
                <a:spcPct val="130000"/>
              </a:lnSpc>
              <a:defRPr sz="1200"/>
            </a:lvl1pPr>
          </a:lstStyle>
          <a:p>
            <a:pPr>
              <a:buClr>
                <a:srgbClr val="0070C0"/>
              </a:buClr>
              <a:buSzPct val="90000"/>
            </a:pPr>
            <a:r>
              <a:rPr lang="zh-CN" altLang="en-US" sz="2025" dirty="0">
                <a:solidFill>
                  <a:schemeClr val="bg2">
                    <a:lumMod val="10000"/>
                  </a:schemeClr>
                </a:solidFill>
                <a:latin typeface="微软雅黑" panose="020B0503020204020204" pitchFamily="34" charset="-122"/>
                <a:ea typeface="微软雅黑" panose="020B0503020204020204" pitchFamily="34" charset="-122"/>
              </a:rPr>
              <a:t>添加文本说明内容添加文本说明内容添加文本说明内容</a:t>
            </a:r>
          </a:p>
        </p:txBody>
      </p:sp>
      <p:sp>
        <p:nvSpPr>
          <p:cNvPr id="19" name="MH_Text_4"/>
          <p:cNvSpPr txBox="1"/>
          <p:nvPr>
            <p:custDataLst>
              <p:tags r:id="rId17"/>
            </p:custDataLst>
          </p:nvPr>
        </p:nvSpPr>
        <p:spPr>
          <a:xfrm>
            <a:off x="5594315" y="5001701"/>
            <a:ext cx="3022183" cy="626594"/>
          </a:xfrm>
          <a:prstGeom prst="rect">
            <a:avLst/>
          </a:prstGeom>
          <a:noFill/>
        </p:spPr>
        <p:txBody>
          <a:bodyPr lIns="0" tIns="0" rIns="0" bIns="0">
            <a:normAutofit fontScale="85000" lnSpcReduction="10000"/>
          </a:bodyPr>
          <a:lstStyle>
            <a:defPPr>
              <a:defRPr lang="zh-CN"/>
            </a:defPPr>
            <a:lvl1pPr>
              <a:lnSpc>
                <a:spcPct val="130000"/>
              </a:lnSpc>
              <a:defRPr sz="1200"/>
            </a:lvl1pPr>
          </a:lstStyle>
          <a:p>
            <a:pPr>
              <a:buClr>
                <a:srgbClr val="0070C0"/>
              </a:buClr>
              <a:buSzPct val="90000"/>
            </a:pPr>
            <a:r>
              <a:rPr lang="zh-CN" altLang="en-US" sz="2025" dirty="0">
                <a:solidFill>
                  <a:schemeClr val="bg2">
                    <a:lumMod val="10000"/>
                  </a:schemeClr>
                </a:solidFill>
                <a:latin typeface="微软雅黑" panose="020B0503020204020204" pitchFamily="34" charset="-122"/>
                <a:ea typeface="微软雅黑" panose="020B0503020204020204" pitchFamily="34" charset="-122"/>
              </a:rPr>
              <a:t>添加文本说明内容添加文本说明内容添加文本说明内容</a:t>
            </a:r>
          </a:p>
        </p:txBody>
      </p:sp>
      <p:pic>
        <p:nvPicPr>
          <p:cNvPr id="1026" name="Picture 2" descr="C:\Users\Administrator\Desktop\png\56_0000_2007612213356440_0-----.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24640" y="0"/>
            <a:ext cx="2642774" cy="723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81993"/>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 presetClass="entr" presetSubtype="1" fill="hold" grpId="0" nodeType="afterEffect" p14:presetBounceEnd="42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2000">
                                          <p:cBhvr additive="base">
                                            <p:cTn id="11" dur="50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2000">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14:bounceEnd="42000">
                                          <p:cBhvr additive="base">
                                            <p:cTn id="15" dur="500" fill="hold"/>
                                            <p:tgtEl>
                                              <p:spTgt spid="5"/>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42000">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14:bounceEnd="42000">
                                          <p:cBhvr additive="base">
                                            <p:cTn id="19" dur="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42000">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14:bounceEnd="42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par>
                                    <p:cTn id="41" presetID="22" presetClass="entr" presetSubtype="8"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2500"/>
                                </p:stCondLst>
                                <p:childTnLst>
                                  <p:par>
                                    <p:cTn id="45" presetID="16" presetClass="entr" presetSubtype="2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childTnLst>
                              </p:cTn>
                            </p:par>
                            <p:par>
                              <p:cTn id="57" fill="hold">
                                <p:stCondLst>
                                  <p:cond delay="3000"/>
                                </p:stCondLst>
                                <p:childTnLst>
                                  <p:par>
                                    <p:cTn id="58" presetID="2" presetClass="entr" presetSubtype="2"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1+#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25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1+#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50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75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1+#ppt_w/2"/>
                                              </p:val>
                                            </p:tav>
                                            <p:tav tm="100000">
                                              <p:val>
                                                <p:strVal val="#ppt_x"/>
                                              </p:val>
                                            </p:tav>
                                          </p:tavLst>
                                        </p:anim>
                                        <p:anim calcmode="lin" valueType="num">
                                          <p:cBhvr additive="base">
                                            <p:cTn id="7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22" presetClass="entr" presetSubtype="8"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22" presetClass="entr" presetSubtype="8"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par>
                                    <p:cTn id="41" presetID="22" presetClass="entr" presetSubtype="8"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2500"/>
                                </p:stCondLst>
                                <p:childTnLst>
                                  <p:par>
                                    <p:cTn id="45" presetID="16" presetClass="entr" presetSubtype="21"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childTnLst>
                              </p:cTn>
                            </p:par>
                            <p:par>
                              <p:cTn id="57" fill="hold">
                                <p:stCondLst>
                                  <p:cond delay="3000"/>
                                </p:stCondLst>
                                <p:childTnLst>
                                  <p:par>
                                    <p:cTn id="58" presetID="2" presetClass="entr" presetSubtype="2"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1+#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25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1+#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50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75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1+#ppt_w/2"/>
                                              </p:val>
                                            </p:tav>
                                            <p:tav tm="100000">
                                              <p:val>
                                                <p:strVal val="#ppt_x"/>
                                              </p:val>
                                            </p:tav>
                                          </p:tavLst>
                                        </p:anim>
                                        <p:anim calcmode="lin" valueType="num">
                                          <p:cBhvr additive="base">
                                            <p:cTn id="7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2" grpId="0"/>
          <p:bldP spid="13" grpId="0"/>
          <p:bldP spid="14" grpId="0"/>
          <p:bldP spid="15" grpId="0"/>
          <p:bldP spid="16" grpId="0"/>
          <p:bldP spid="17" grpId="0"/>
          <p:bldP spid="18" grpId="0"/>
          <p:bldP spid="1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认识上的不足</a:t>
            </a:r>
          </a:p>
        </p:txBody>
      </p:sp>
      <p:sp>
        <p:nvSpPr>
          <p:cNvPr id="7" name="TextBox 6"/>
          <p:cNvSpPr txBox="1"/>
          <p:nvPr/>
        </p:nvSpPr>
        <p:spPr>
          <a:xfrm>
            <a:off x="750966" y="3987099"/>
            <a:ext cx="2198799" cy="969111"/>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0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8" name="TextBox 7"/>
          <p:cNvSpPr txBox="1"/>
          <p:nvPr/>
        </p:nvSpPr>
        <p:spPr>
          <a:xfrm>
            <a:off x="9767298" y="2204061"/>
            <a:ext cx="2187123" cy="969111"/>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0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9" name="TextBox 6"/>
          <p:cNvSpPr txBox="1"/>
          <p:nvPr/>
        </p:nvSpPr>
        <p:spPr>
          <a:xfrm>
            <a:off x="8284353" y="3987099"/>
            <a:ext cx="2278253" cy="969111"/>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0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0" name="TextBox 6"/>
          <p:cNvSpPr txBox="1"/>
          <p:nvPr/>
        </p:nvSpPr>
        <p:spPr>
          <a:xfrm>
            <a:off x="2183716" y="2242002"/>
            <a:ext cx="2346153" cy="969111"/>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marL="216987" indent="-216987">
              <a:buClr>
                <a:srgbClr val="0070C0"/>
              </a:buClr>
              <a:buSzPct val="80000"/>
              <a:buFont typeface="Wingdings" panose="05000000000000000000" pitchFamily="2" charset="2"/>
              <a:buChar char="n"/>
            </a:pPr>
            <a:r>
              <a:rPr lang="zh-CN" altLang="en-US" sz="1519" dirty="0">
                <a:solidFill>
                  <a:schemeClr val="bg2">
                    <a:lumMod val="10000"/>
                  </a:schemeClr>
                </a:solidFill>
              </a:rPr>
              <a:t>添加文本说明内容添加文本说明内容添加文本说明内容</a:t>
            </a:r>
          </a:p>
        </p:txBody>
      </p:sp>
      <p:sp>
        <p:nvSpPr>
          <p:cNvPr id="12" name="MH_Other_1"/>
          <p:cNvSpPr/>
          <p:nvPr>
            <p:custDataLst>
              <p:tags r:id="rId1"/>
            </p:custDataLst>
          </p:nvPr>
        </p:nvSpPr>
        <p:spPr>
          <a:xfrm>
            <a:off x="4356742" y="4261700"/>
            <a:ext cx="441711" cy="3680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1</a:t>
            </a:r>
            <a:endParaRPr lang="zh-CN" altLang="en-US" sz="2531" dirty="0">
              <a:solidFill>
                <a:srgbClr val="FFFFFF"/>
              </a:solidFill>
              <a:latin typeface="Impact" panose="020B0806030902050204" pitchFamily="34" charset="0"/>
            </a:endParaRPr>
          </a:p>
        </p:txBody>
      </p:sp>
      <p:grpSp>
        <p:nvGrpSpPr>
          <p:cNvPr id="23" name="组合 22"/>
          <p:cNvGrpSpPr/>
          <p:nvPr/>
        </p:nvGrpSpPr>
        <p:grpSpPr>
          <a:xfrm>
            <a:off x="4704808" y="2065585"/>
            <a:ext cx="3065412" cy="1532707"/>
            <a:chOff x="3062667" y="1632157"/>
            <a:chExt cx="2422187" cy="1211094"/>
          </a:xfrm>
        </p:grpSpPr>
        <p:sp>
          <p:nvSpPr>
            <p:cNvPr id="11" name="MH_SubTitle_3"/>
            <p:cNvSpPr/>
            <p:nvPr>
              <p:custDataLst>
                <p:tags r:id="rId10"/>
              </p:custDataLst>
            </p:nvPr>
          </p:nvSpPr>
          <p:spPr>
            <a:xfrm>
              <a:off x="3062667" y="1632157"/>
              <a:ext cx="2422187" cy="1211094"/>
            </a:xfrm>
            <a:prstGeom prst="triangle">
              <a:avLst>
                <a:gd name="adj" fmla="val 50569"/>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6680" rIns="0" bIns="0" numCol="1" spcCol="0" rtlCol="0" fromWordArt="0" anchor="ctr" anchorCtr="0" forceAA="0" compatLnSpc="1">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团队协作不力</a:t>
              </a:r>
            </a:p>
          </p:txBody>
        </p:sp>
        <p:sp>
          <p:nvSpPr>
            <p:cNvPr id="13" name="MH_Other_2"/>
            <p:cNvSpPr/>
            <p:nvPr>
              <p:custDataLst>
                <p:tags r:id="rId11"/>
              </p:custDataLst>
            </p:nvPr>
          </p:nvSpPr>
          <p:spPr>
            <a:xfrm>
              <a:off x="4145084" y="2069955"/>
              <a:ext cx="288450" cy="29085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3</a:t>
              </a:r>
              <a:endParaRPr lang="zh-CN" altLang="en-US" sz="2531" dirty="0">
                <a:solidFill>
                  <a:srgbClr val="FFFFFF"/>
                </a:solidFill>
                <a:latin typeface="Impact" panose="020B0806030902050204" pitchFamily="34" charset="0"/>
              </a:endParaRPr>
            </a:p>
          </p:txBody>
        </p:sp>
      </p:grpSp>
      <p:sp>
        <p:nvSpPr>
          <p:cNvPr id="14" name="MH_Other_3"/>
          <p:cNvSpPr txBox="1">
            <a:spLocks noChangeArrowheads="1"/>
          </p:cNvSpPr>
          <p:nvPr>
            <p:custDataLst>
              <p:tags r:id="rId2"/>
            </p:custDataLst>
          </p:nvPr>
        </p:nvSpPr>
        <p:spPr bwMode="auto">
          <a:xfrm>
            <a:off x="7074000" y="2230668"/>
            <a:ext cx="1596467" cy="424732"/>
          </a:xfrm>
          <a:prstGeom prst="rect">
            <a:avLst/>
          </a:prstGeom>
          <a:noFill/>
          <a:ln w="9525">
            <a:noFill/>
            <a:miter lim="800000"/>
          </a:ln>
        </p:spPr>
        <p:txBody>
          <a:bodyPr wrap="square">
            <a:spAutoFit/>
          </a:bodyPr>
          <a:lstStyle/>
          <a:p>
            <a:pPr algn="ctr">
              <a:lnSpc>
                <a:spcPct val="120000"/>
              </a:lnSpc>
              <a:defRPr/>
            </a:pPr>
            <a:r>
              <a:rPr lang="zh-CN" altLang="en-US" b="1" dirty="0">
                <a:solidFill>
                  <a:srgbClr val="FFFFFF"/>
                </a:solidFill>
                <a:latin typeface="微软雅黑" panose="020B0503020204020204" pitchFamily="34" charset="-122"/>
                <a:ea typeface="微软雅黑" panose="020B0503020204020204" pitchFamily="34" charset="-122"/>
              </a:rPr>
              <a:t>果酱定律</a:t>
            </a:r>
          </a:p>
        </p:txBody>
      </p:sp>
      <p:sp>
        <p:nvSpPr>
          <p:cNvPr id="15" name="MH_Other_4"/>
          <p:cNvSpPr/>
          <p:nvPr>
            <p:custDataLst>
              <p:tags r:id="rId3"/>
            </p:custDataLst>
          </p:nvPr>
        </p:nvSpPr>
        <p:spPr>
          <a:xfrm>
            <a:off x="7689598" y="2671890"/>
            <a:ext cx="441711" cy="36809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4</a:t>
            </a:r>
            <a:endParaRPr lang="zh-CN" altLang="en-US" sz="2531" dirty="0">
              <a:solidFill>
                <a:srgbClr val="FFFFFF"/>
              </a:solidFill>
              <a:latin typeface="Impact" panose="020B0806030902050204" pitchFamily="34" charset="0"/>
            </a:endParaRPr>
          </a:p>
        </p:txBody>
      </p:sp>
      <p:grpSp>
        <p:nvGrpSpPr>
          <p:cNvPr id="24" name="组合 23"/>
          <p:cNvGrpSpPr/>
          <p:nvPr/>
        </p:nvGrpSpPr>
        <p:grpSpPr>
          <a:xfrm>
            <a:off x="6358068" y="2031472"/>
            <a:ext cx="3065412" cy="1532707"/>
            <a:chOff x="4369018" y="1605202"/>
            <a:chExt cx="2422187" cy="1211094"/>
          </a:xfrm>
        </p:grpSpPr>
        <p:sp>
          <p:nvSpPr>
            <p:cNvPr id="16" name="MH_SubTitle_4"/>
            <p:cNvSpPr/>
            <p:nvPr>
              <p:custDataLst>
                <p:tags r:id="rId8"/>
              </p:custDataLst>
            </p:nvPr>
          </p:nvSpPr>
          <p:spPr>
            <a:xfrm>
              <a:off x="4369018" y="1605202"/>
              <a:ext cx="2422187" cy="1211094"/>
            </a:xfrm>
            <a:custGeom>
              <a:avLst/>
              <a:gdLst>
                <a:gd name="connsiteX0" fmla="*/ 0 w 2422187"/>
                <a:gd name="connsiteY0" fmla="*/ 0 h 1453313"/>
                <a:gd name="connsiteX1" fmla="*/ 2422187 w 2422187"/>
                <a:gd name="connsiteY1" fmla="*/ 0 h 1453313"/>
                <a:gd name="connsiteX2" fmla="*/ 1224876 w 2422187"/>
                <a:gd name="connsiteY2" fmla="*/ 1453313 h 1453313"/>
              </a:gdLst>
              <a:ahLst/>
              <a:cxnLst>
                <a:cxn ang="0">
                  <a:pos x="connsiteX0" y="connsiteY0"/>
                </a:cxn>
                <a:cxn ang="0">
                  <a:pos x="connsiteX1" y="connsiteY1"/>
                </a:cxn>
                <a:cxn ang="0">
                  <a:pos x="connsiteX2" y="connsiteY2"/>
                </a:cxn>
              </a:cxnLst>
              <a:rect l="l" t="t" r="r" b="b"/>
              <a:pathLst>
                <a:path w="2422187" h="1453313">
                  <a:moveTo>
                    <a:pt x="0" y="0"/>
                  </a:moveTo>
                  <a:lnTo>
                    <a:pt x="2422187" y="0"/>
                  </a:lnTo>
                  <a:lnTo>
                    <a:pt x="1224876" y="1453313"/>
                  </a:lnTo>
                  <a:close/>
                </a:path>
              </a:pathLst>
            </a:custGeom>
            <a:solidFill>
              <a:srgbClr val="004A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911200" numCol="1" spcCol="0" rtlCol="0" fromWordArt="0" anchor="ctr" anchorCtr="0" forceAA="0" compatLnSpc="1">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行动速度缓慢</a:t>
              </a:r>
            </a:p>
          </p:txBody>
        </p:sp>
        <p:sp>
          <p:nvSpPr>
            <p:cNvPr id="17" name="MH_Other_5"/>
            <p:cNvSpPr/>
            <p:nvPr>
              <p:custDataLst>
                <p:tags r:id="rId9"/>
              </p:custDataLst>
            </p:nvPr>
          </p:nvSpPr>
          <p:spPr>
            <a:xfrm>
              <a:off x="5442132" y="2133990"/>
              <a:ext cx="288450" cy="29085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4</a:t>
              </a:r>
              <a:endParaRPr lang="zh-CN" altLang="en-US" sz="2531" dirty="0">
                <a:solidFill>
                  <a:srgbClr val="FFFFFF"/>
                </a:solidFill>
                <a:latin typeface="Impact" panose="020B0806030902050204" pitchFamily="34" charset="0"/>
              </a:endParaRPr>
            </a:p>
          </p:txBody>
        </p:sp>
      </p:grpSp>
      <p:grpSp>
        <p:nvGrpSpPr>
          <p:cNvPr id="22" name="组合 21"/>
          <p:cNvGrpSpPr/>
          <p:nvPr/>
        </p:nvGrpSpPr>
        <p:grpSpPr>
          <a:xfrm>
            <a:off x="4708962" y="3685348"/>
            <a:ext cx="3065412" cy="1532707"/>
            <a:chOff x="3065949" y="2912040"/>
            <a:chExt cx="2422187" cy="1211094"/>
          </a:xfrm>
        </p:grpSpPr>
        <p:sp>
          <p:nvSpPr>
            <p:cNvPr id="18" name="MH_SubTitle_2"/>
            <p:cNvSpPr/>
            <p:nvPr>
              <p:custDataLst>
                <p:tags r:id="rId6"/>
              </p:custDataLst>
            </p:nvPr>
          </p:nvSpPr>
          <p:spPr>
            <a:xfrm>
              <a:off x="3065949" y="2912040"/>
              <a:ext cx="2422187" cy="1211094"/>
            </a:xfrm>
            <a:custGeom>
              <a:avLst/>
              <a:gdLst>
                <a:gd name="connsiteX0" fmla="*/ 0 w 2422187"/>
                <a:gd name="connsiteY0" fmla="*/ 0 h 1453313"/>
                <a:gd name="connsiteX1" fmla="*/ 2422187 w 2422187"/>
                <a:gd name="connsiteY1" fmla="*/ 0 h 1453313"/>
                <a:gd name="connsiteX2" fmla="*/ 1224876 w 2422187"/>
                <a:gd name="connsiteY2" fmla="*/ 1453313 h 1453313"/>
              </a:gdLst>
              <a:ahLst/>
              <a:cxnLst>
                <a:cxn ang="0">
                  <a:pos x="connsiteX0" y="connsiteY0"/>
                </a:cxn>
                <a:cxn ang="0">
                  <a:pos x="connsiteX1" y="connsiteY1"/>
                </a:cxn>
                <a:cxn ang="0">
                  <a:pos x="connsiteX2" y="connsiteY2"/>
                </a:cxn>
              </a:cxnLst>
              <a:rect l="l" t="t" r="r" b="b"/>
              <a:pathLst>
                <a:path w="2422187" h="1453313">
                  <a:moveTo>
                    <a:pt x="0" y="0"/>
                  </a:moveTo>
                  <a:lnTo>
                    <a:pt x="2422187" y="0"/>
                  </a:lnTo>
                  <a:lnTo>
                    <a:pt x="1224876" y="1453313"/>
                  </a:lnTo>
                  <a:close/>
                </a:path>
              </a:pathLst>
            </a:custGeom>
            <a:solidFill>
              <a:srgbClr val="004A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911200" numCol="1" spcCol="0" rtlCol="0" fromWordArt="0" anchor="ctr" anchorCtr="0" forceAA="0" compatLnSpc="1">
              <a:norm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对手认识不够</a:t>
              </a:r>
            </a:p>
          </p:txBody>
        </p:sp>
        <p:sp>
          <p:nvSpPr>
            <p:cNvPr id="19" name="MH_Other_6"/>
            <p:cNvSpPr/>
            <p:nvPr>
              <p:custDataLst>
                <p:tags r:id="rId7"/>
              </p:custDataLst>
            </p:nvPr>
          </p:nvSpPr>
          <p:spPr>
            <a:xfrm>
              <a:off x="4139063" y="3440828"/>
              <a:ext cx="288450" cy="29085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2</a:t>
              </a:r>
              <a:endParaRPr lang="zh-CN" altLang="en-US" sz="2531" dirty="0">
                <a:solidFill>
                  <a:srgbClr val="FFFFFF"/>
                </a:solidFill>
                <a:latin typeface="Impact" panose="020B0806030902050204" pitchFamily="34" charset="0"/>
              </a:endParaRPr>
            </a:p>
          </p:txBody>
        </p:sp>
      </p:grpSp>
      <p:grpSp>
        <p:nvGrpSpPr>
          <p:cNvPr id="2" name="组合 1"/>
          <p:cNvGrpSpPr/>
          <p:nvPr/>
        </p:nvGrpSpPr>
        <p:grpSpPr>
          <a:xfrm>
            <a:off x="3059594" y="3745618"/>
            <a:ext cx="3065412" cy="1532707"/>
            <a:chOff x="1762673" y="2959663"/>
            <a:chExt cx="2422187" cy="1211094"/>
          </a:xfrm>
        </p:grpSpPr>
        <p:sp>
          <p:nvSpPr>
            <p:cNvPr id="20" name="MH_SubTitle_1"/>
            <p:cNvSpPr/>
            <p:nvPr>
              <p:custDataLst>
                <p:tags r:id="rId4"/>
              </p:custDataLst>
            </p:nvPr>
          </p:nvSpPr>
          <p:spPr>
            <a:xfrm>
              <a:off x="1762673" y="2959663"/>
              <a:ext cx="2422187" cy="1211094"/>
            </a:xfrm>
            <a:prstGeom prst="triangle">
              <a:avLst>
                <a:gd name="adj" fmla="val 50569"/>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市场分析不透</a:t>
              </a:r>
            </a:p>
          </p:txBody>
        </p:sp>
        <p:sp>
          <p:nvSpPr>
            <p:cNvPr id="21" name="MH_Other_7"/>
            <p:cNvSpPr/>
            <p:nvPr>
              <p:custDataLst>
                <p:tags r:id="rId5"/>
              </p:custDataLst>
            </p:nvPr>
          </p:nvSpPr>
          <p:spPr>
            <a:xfrm>
              <a:off x="2845090" y="3397461"/>
              <a:ext cx="288450" cy="290855"/>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792" tIns="43396" rIns="86792" bIns="43396" numCol="1" spcCol="0" rtlCol="0" fromWordArt="0" anchor="ctr" anchorCtr="0" forceAA="0" compatLnSpc="1">
              <a:noAutofit/>
            </a:bodyPr>
            <a:lstStyle/>
            <a:p>
              <a:pPr algn="ctr"/>
              <a:r>
                <a:rPr lang="en-US" altLang="zh-CN" sz="2531" dirty="0">
                  <a:solidFill>
                    <a:srgbClr val="FFFFFF"/>
                  </a:solidFill>
                  <a:latin typeface="Impact" panose="020B0806030902050204" pitchFamily="34" charset="0"/>
                </a:rPr>
                <a:t>1</a:t>
              </a:r>
              <a:endParaRPr lang="zh-CN" altLang="en-US" sz="2531" dirty="0">
                <a:solidFill>
                  <a:srgbClr val="FFFFFF"/>
                </a:solidFill>
                <a:latin typeface="Impact" panose="020B0806030902050204" pitchFamily="34" charset="0"/>
              </a:endParaRPr>
            </a:p>
          </p:txBody>
        </p:sp>
      </p:grpSp>
      <p:grpSp>
        <p:nvGrpSpPr>
          <p:cNvPr id="27" name="组合 26"/>
          <p:cNvGrpSpPr/>
          <p:nvPr/>
        </p:nvGrpSpPr>
        <p:grpSpPr>
          <a:xfrm>
            <a:off x="7087942" y="4187244"/>
            <a:ext cx="1007203" cy="687933"/>
            <a:chOff x="5047150" y="3308621"/>
            <a:chExt cx="795858" cy="543582"/>
          </a:xfrm>
        </p:grpSpPr>
        <p:cxnSp>
          <p:nvCxnSpPr>
            <p:cNvPr id="26" name="直接连接符 25"/>
            <p:cNvCxnSpPr/>
            <p:nvPr/>
          </p:nvCxnSpPr>
          <p:spPr>
            <a:xfrm>
              <a:off x="5047150" y="3565373"/>
              <a:ext cx="795858" cy="0"/>
            </a:xfrm>
            <a:prstGeom prst="line">
              <a:avLst/>
            </a:prstGeom>
            <a:ln w="12700">
              <a:solidFill>
                <a:srgbClr val="004A8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5571217" y="3580412"/>
              <a:ext cx="543582" cy="0"/>
            </a:xfrm>
            <a:prstGeom prst="line">
              <a:avLst/>
            </a:prstGeom>
            <a:ln w="12700">
              <a:solidFill>
                <a:srgbClr val="004A82"/>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745896" y="2380843"/>
            <a:ext cx="1007203" cy="687933"/>
            <a:chOff x="5047150" y="3308621"/>
            <a:chExt cx="795858" cy="543582"/>
          </a:xfrm>
        </p:grpSpPr>
        <p:cxnSp>
          <p:nvCxnSpPr>
            <p:cNvPr id="31" name="直接连接符 30"/>
            <p:cNvCxnSpPr/>
            <p:nvPr/>
          </p:nvCxnSpPr>
          <p:spPr>
            <a:xfrm>
              <a:off x="5047150" y="3565373"/>
              <a:ext cx="795858" cy="0"/>
            </a:xfrm>
            <a:prstGeom prst="line">
              <a:avLst/>
            </a:prstGeom>
            <a:ln w="12700">
              <a:solidFill>
                <a:srgbClr val="004A8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5571217" y="3580412"/>
              <a:ext cx="543582" cy="0"/>
            </a:xfrm>
            <a:prstGeom prst="line">
              <a:avLst/>
            </a:prstGeom>
            <a:ln w="12700">
              <a:solidFill>
                <a:srgbClr val="004A82"/>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flipH="1">
            <a:off x="4587828" y="2380843"/>
            <a:ext cx="1007203" cy="687933"/>
            <a:chOff x="5047150" y="3308621"/>
            <a:chExt cx="795858" cy="543582"/>
          </a:xfrm>
        </p:grpSpPr>
        <p:cxnSp>
          <p:nvCxnSpPr>
            <p:cNvPr id="34" name="直接连接符 33"/>
            <p:cNvCxnSpPr/>
            <p:nvPr/>
          </p:nvCxnSpPr>
          <p:spPr>
            <a:xfrm>
              <a:off x="5047150" y="3565373"/>
              <a:ext cx="795858"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a:off x="5571217" y="3580412"/>
              <a:ext cx="54358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flipH="1">
            <a:off x="2909103" y="4107735"/>
            <a:ext cx="1007203" cy="687933"/>
            <a:chOff x="5047150" y="3308621"/>
            <a:chExt cx="795858" cy="543582"/>
          </a:xfrm>
        </p:grpSpPr>
        <p:cxnSp>
          <p:nvCxnSpPr>
            <p:cNvPr id="37" name="直接连接符 36"/>
            <p:cNvCxnSpPr/>
            <p:nvPr/>
          </p:nvCxnSpPr>
          <p:spPr>
            <a:xfrm>
              <a:off x="5047150" y="3565373"/>
              <a:ext cx="795858"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5571217" y="3580412"/>
              <a:ext cx="54358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7194341"/>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strVal val="#ppt_w*0.70"/>
                                          </p:val>
                                        </p:tav>
                                        <p:tav tm="100000">
                                          <p:val>
                                            <p:strVal val="#ppt_w"/>
                                          </p:val>
                                        </p:tav>
                                      </p:tavLst>
                                    </p:anim>
                                    <p:anim calcmode="lin" valueType="num">
                                      <p:cBhvr>
                                        <p:cTn id="19" dur="500" fill="hold"/>
                                        <p:tgtEl>
                                          <p:spTgt spid="27"/>
                                        </p:tgtEl>
                                        <p:attrNameLst>
                                          <p:attrName>ppt_h</p:attrName>
                                        </p:attrNameLst>
                                      </p:cBhvr>
                                      <p:tavLst>
                                        <p:tav tm="0">
                                          <p:val>
                                            <p:strVal val="#ppt_h"/>
                                          </p:val>
                                        </p:tav>
                                        <p:tav tm="100000">
                                          <p:val>
                                            <p:strVal val="#ppt_h"/>
                                          </p:val>
                                        </p:tav>
                                      </p:tavLst>
                                    </p:anim>
                                    <p:animEffect transition="in" filter="fade">
                                      <p:cBhvr>
                                        <p:cTn id="20" dur="500"/>
                                        <p:tgtEl>
                                          <p:spTgt spid="27"/>
                                        </p:tgtEl>
                                      </p:cBhvr>
                                    </p:animEffect>
                                  </p:childTnLst>
                                </p:cTn>
                              </p:par>
                              <p:par>
                                <p:cTn id="21" presetID="55"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p:cTn id="23" dur="500" fill="hold"/>
                                        <p:tgtEl>
                                          <p:spTgt spid="36"/>
                                        </p:tgtEl>
                                        <p:attrNameLst>
                                          <p:attrName>ppt_w</p:attrName>
                                        </p:attrNameLst>
                                      </p:cBhvr>
                                      <p:tavLst>
                                        <p:tav tm="0">
                                          <p:val>
                                            <p:strVal val="#ppt_w*0.70"/>
                                          </p:val>
                                        </p:tav>
                                        <p:tav tm="100000">
                                          <p:val>
                                            <p:strVal val="#ppt_w"/>
                                          </p:val>
                                        </p:tav>
                                      </p:tavLst>
                                    </p:anim>
                                    <p:anim calcmode="lin" valueType="num">
                                      <p:cBhvr>
                                        <p:cTn id="24" dur="500" fill="hold"/>
                                        <p:tgtEl>
                                          <p:spTgt spid="36"/>
                                        </p:tgtEl>
                                        <p:attrNameLst>
                                          <p:attrName>ppt_h</p:attrName>
                                        </p:attrNameLst>
                                      </p:cBhvr>
                                      <p:tavLst>
                                        <p:tav tm="0">
                                          <p:val>
                                            <p:strVal val="#ppt_h"/>
                                          </p:val>
                                        </p:tav>
                                        <p:tav tm="100000">
                                          <p:val>
                                            <p:strVal val="#ppt_h"/>
                                          </p:val>
                                        </p:tav>
                                      </p:tavLst>
                                    </p:anim>
                                    <p:animEffect transition="in" filter="fade">
                                      <p:cBhvr>
                                        <p:cTn id="25" dur="500"/>
                                        <p:tgtEl>
                                          <p:spTgt spid="36"/>
                                        </p:tgtEl>
                                      </p:cBhvr>
                                    </p:animEffect>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42"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par>
                          <p:cTn id="46" fill="hold">
                            <p:stCondLst>
                              <p:cond delay="3000"/>
                            </p:stCondLst>
                            <p:childTnLst>
                              <p:par>
                                <p:cTn id="47" presetID="55" presetClass="entr" presetSubtype="0"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strVal val="#ppt_w*0.70"/>
                                          </p:val>
                                        </p:tav>
                                        <p:tav tm="100000">
                                          <p:val>
                                            <p:strVal val="#ppt_w"/>
                                          </p:val>
                                        </p:tav>
                                      </p:tavLst>
                                    </p:anim>
                                    <p:anim calcmode="lin" valueType="num">
                                      <p:cBhvr>
                                        <p:cTn id="50" dur="500" fill="hold"/>
                                        <p:tgtEl>
                                          <p:spTgt spid="30"/>
                                        </p:tgtEl>
                                        <p:attrNameLst>
                                          <p:attrName>ppt_h</p:attrName>
                                        </p:attrNameLst>
                                      </p:cBhvr>
                                      <p:tavLst>
                                        <p:tav tm="0">
                                          <p:val>
                                            <p:strVal val="#ppt_h"/>
                                          </p:val>
                                        </p:tav>
                                        <p:tav tm="100000">
                                          <p:val>
                                            <p:strVal val="#ppt_h"/>
                                          </p:val>
                                        </p:tav>
                                      </p:tavLst>
                                    </p:anim>
                                    <p:animEffect transition="in" filter="fade">
                                      <p:cBhvr>
                                        <p:cTn id="51" dur="500"/>
                                        <p:tgtEl>
                                          <p:spTgt spid="30"/>
                                        </p:tgtEl>
                                      </p:cBhvr>
                                    </p:animEffect>
                                  </p:childTnLst>
                                </p:cTn>
                              </p:par>
                              <p:par>
                                <p:cTn id="52" presetID="55"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strVal val="#ppt_w*0.70"/>
                                          </p:val>
                                        </p:tav>
                                        <p:tav tm="100000">
                                          <p:val>
                                            <p:strVal val="#ppt_w"/>
                                          </p:val>
                                        </p:tav>
                                      </p:tavLst>
                                    </p:anim>
                                    <p:anim calcmode="lin" valueType="num">
                                      <p:cBhvr>
                                        <p:cTn id="55" dur="500" fill="hold"/>
                                        <p:tgtEl>
                                          <p:spTgt spid="33"/>
                                        </p:tgtEl>
                                        <p:attrNameLst>
                                          <p:attrName>ppt_h</p:attrName>
                                        </p:attrNameLst>
                                      </p:cBhvr>
                                      <p:tavLst>
                                        <p:tav tm="0">
                                          <p:val>
                                            <p:strVal val="#ppt_h"/>
                                          </p:val>
                                        </p:tav>
                                        <p:tav tm="100000">
                                          <p:val>
                                            <p:strVal val="#ppt_h"/>
                                          </p:val>
                                        </p:tav>
                                      </p:tavLst>
                                    </p:anim>
                                    <p:animEffect transition="in" filter="fade">
                                      <p:cBhvr>
                                        <p:cTn id="56" dur="500"/>
                                        <p:tgtEl>
                                          <p:spTgt spid="33"/>
                                        </p:tgtEl>
                                      </p:cBhvr>
                                    </p:animEffect>
                                  </p:childTnLst>
                                </p:cTn>
                              </p:par>
                            </p:childTnLst>
                          </p:cTn>
                        </p:par>
                        <p:par>
                          <p:cTn id="57" fill="hold">
                            <p:stCondLst>
                              <p:cond delay="3500"/>
                            </p:stCondLst>
                            <p:childTnLst>
                              <p:par>
                                <p:cTn id="58" presetID="47" presetClass="entr" presetSubtype="0"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anim calcmode="lin" valueType="num">
                                      <p:cBhvr>
                                        <p:cTn id="66" dur="500" fill="hold"/>
                                        <p:tgtEl>
                                          <p:spTgt spid="10"/>
                                        </p:tgtEl>
                                        <p:attrNameLst>
                                          <p:attrName>ppt_x</p:attrName>
                                        </p:attrNameLst>
                                      </p:cBhvr>
                                      <p:tavLst>
                                        <p:tav tm="0">
                                          <p:val>
                                            <p:strVal val="#ppt_x"/>
                                          </p:val>
                                        </p:tav>
                                        <p:tav tm="100000">
                                          <p:val>
                                            <p:strVal val="#ppt_x"/>
                                          </p:val>
                                        </p:tav>
                                      </p:tavLst>
                                    </p:anim>
                                    <p:anim calcmode="lin" valueType="num">
                                      <p:cBhvr>
                                        <p:cTn id="6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1587414"/>
            <a:ext cx="11572240" cy="4089920"/>
          </a:xfrm>
          <a:prstGeom prst="rect">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295772" y="2047452"/>
            <a:ext cx="6913315" cy="1962076"/>
          </a:xfrm>
          <a:prstGeom prst="rect">
            <a:avLst/>
          </a:prstGeom>
          <a:noFill/>
        </p:spPr>
        <p:txBody>
          <a:bodyPr wrap="square" rtlCol="0">
            <a:spAutoFit/>
          </a:bodyPr>
          <a:lstStyle/>
          <a:p>
            <a:pPr lvl="0" algn="just" fontAlgn="base">
              <a:lnSpc>
                <a:spcPct val="135000"/>
              </a:lnSpc>
              <a:spcBef>
                <a:spcPct val="0"/>
              </a:spcBef>
              <a:spcAft>
                <a:spcPct val="0"/>
              </a:spcAft>
            </a:pPr>
            <a:r>
              <a:rPr lang="zh-CN" altLang="en-US" dirty="0">
                <a:solidFill>
                  <a:schemeClr val="bg1"/>
                </a:solidFill>
                <a:latin typeface="微软雅黑" panose="020B0503020204020204" pitchFamily="34" charset="-122"/>
                <a:ea typeface="微软雅黑" panose="020B0503020204020204" pitchFamily="34" charset="-122"/>
              </a:rPr>
              <a:t>回顾这一年的工作，在取得成绩的同时，我们也找到了工作中的不足和问题，主要反映于</a:t>
            </a:r>
            <a:r>
              <a:rPr lang="en-US" altLang="zh-CN" dirty="0">
                <a:solidFill>
                  <a:schemeClr val="bg1"/>
                </a:solidFill>
                <a:latin typeface="微软雅黑" panose="020B0503020204020204" pitchFamily="34" charset="-122"/>
                <a:ea typeface="微软雅黑" panose="020B0503020204020204" pitchFamily="34" charset="-122"/>
              </a:rPr>
              <a:t>xx</a:t>
            </a:r>
            <a:r>
              <a:rPr lang="zh-CN" altLang="en-US" dirty="0">
                <a:solidFill>
                  <a:schemeClr val="bg1"/>
                </a:solidFill>
                <a:latin typeface="微软雅黑" panose="020B0503020204020204" pitchFamily="34" charset="-122"/>
                <a:ea typeface="微软雅黑" panose="020B0503020204020204" pitchFamily="34" charset="-122"/>
              </a:rPr>
              <a:t>及</a:t>
            </a:r>
            <a:r>
              <a:rPr lang="en-US" altLang="zh-CN" dirty="0">
                <a:solidFill>
                  <a:schemeClr val="bg1"/>
                </a:solidFill>
                <a:latin typeface="微软雅黑" panose="020B0503020204020204" pitchFamily="34" charset="-122"/>
                <a:ea typeface="微软雅黑" panose="020B0503020204020204" pitchFamily="34" charset="-122"/>
              </a:rPr>
              <a:t>xxx</a:t>
            </a:r>
            <a:r>
              <a:rPr lang="zh-CN" altLang="en-US" dirty="0">
                <a:solidFill>
                  <a:schemeClr val="bg1"/>
                </a:solidFill>
                <a:latin typeface="微软雅黑" panose="020B0503020204020204" pitchFamily="34" charset="-122"/>
                <a:ea typeface="微软雅黑" panose="020B0503020204020204" pitchFamily="34" charset="-122"/>
              </a:rPr>
              <a:t>的风格、定型还有待进一步探索，尤其是网上的公司产品库充分体现我们</a:t>
            </a:r>
            <a:r>
              <a:rPr lang="en-US" altLang="zh-CN" dirty="0">
                <a:solidFill>
                  <a:schemeClr val="bg1"/>
                </a:solidFill>
                <a:latin typeface="微软雅黑" panose="020B0503020204020204" pitchFamily="34" charset="-122"/>
                <a:ea typeface="微软雅黑" panose="020B0503020204020204" pitchFamily="34" charset="-122"/>
              </a:rPr>
              <a:t>xxxxx</a:t>
            </a:r>
            <a:r>
              <a:rPr lang="zh-CN" altLang="en-US" dirty="0">
                <a:solidFill>
                  <a:schemeClr val="bg1"/>
                </a:solidFill>
                <a:latin typeface="微软雅黑" panose="020B0503020204020204" pitchFamily="34" charset="-122"/>
                <a:ea typeface="微软雅黑" panose="020B0503020204020204" pitchFamily="34" charset="-122"/>
              </a:rPr>
              <a:t>和我们这个平台能为客户提供良好的商机和快捷方便的信息、导航的功能发挥。展望新的一年，我们将继续努力，力争各项工作更上一个新台阶。</a:t>
            </a:r>
          </a:p>
        </p:txBody>
      </p:sp>
      <p:sp>
        <p:nvSpPr>
          <p:cNvPr id="19" name="TextBox 18"/>
          <p:cNvSpPr txBox="1"/>
          <p:nvPr/>
        </p:nvSpPr>
        <p:spPr bwMode="auto">
          <a:xfrm>
            <a:off x="1683891" y="573940"/>
            <a:ext cx="2054161" cy="871329"/>
          </a:xfrm>
          <a:prstGeom prst="rect">
            <a:avLst/>
          </a:prstGeom>
          <a:noFill/>
        </p:spPr>
        <p:txBody>
          <a:bodyPr wrap="square" anchor="ctr" anchorCtr="1">
            <a:spAutoFit/>
          </a:bodyPr>
          <a:lstStyle/>
          <a:p>
            <a:pPr algn="r" fontAlgn="auto">
              <a:spcBef>
                <a:spcPts val="0"/>
              </a:spcBef>
              <a:spcAft>
                <a:spcPts val="0"/>
              </a:spcAft>
              <a:defRPr/>
            </a:pPr>
            <a:r>
              <a:rPr lang="zh-CN" altLang="en-US" sz="5062" b="1" kern="0" spc="-190" dirty="0">
                <a:ln w="1905">
                  <a:noFill/>
                </a:ln>
                <a:solidFill>
                  <a:srgbClr val="0070C0"/>
                </a:solidFill>
                <a:latin typeface="微软雅黑" panose="020B0503020204020204" pitchFamily="34" charset="-122"/>
                <a:ea typeface="微软雅黑" panose="020B0503020204020204" pitchFamily="34" charset="-122"/>
              </a:rPr>
              <a:t>前  言</a:t>
            </a:r>
          </a:p>
        </p:txBody>
      </p:sp>
      <p:sp>
        <p:nvSpPr>
          <p:cNvPr id="21" name="矩形 20"/>
          <p:cNvSpPr/>
          <p:nvPr/>
        </p:nvSpPr>
        <p:spPr>
          <a:xfrm>
            <a:off x="643255" y="1587414"/>
            <a:ext cx="2918371" cy="1942343"/>
          </a:xfrm>
          <a:prstGeom prst="rect">
            <a:avLst/>
          </a:prstGeom>
          <a:blipFill dpi="0" rotWithShape="1">
            <a:blip r:embed="rId3"/>
            <a:srcRect/>
            <a:stretch>
              <a:fillRect l="-7000" r="-5000" b="-6000"/>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2" name="矩形 21"/>
          <p:cNvSpPr/>
          <p:nvPr/>
        </p:nvSpPr>
        <p:spPr>
          <a:xfrm>
            <a:off x="643255" y="3529756"/>
            <a:ext cx="2918371" cy="2147577"/>
          </a:xfrm>
          <a:prstGeom prst="rect">
            <a:avLst/>
          </a:prstGeom>
          <a:blipFill dpi="0" rotWithShape="1">
            <a:blip r:embed="rId4"/>
            <a:srcRect/>
            <a:stretch>
              <a:fillRect r="-21000" b="-4000"/>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 name="矩形 4"/>
          <p:cNvSpPr/>
          <p:nvPr/>
        </p:nvSpPr>
        <p:spPr>
          <a:xfrm>
            <a:off x="3977376" y="1926342"/>
            <a:ext cx="501216" cy="501216"/>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
          <p:cNvSpPr/>
          <p:nvPr/>
        </p:nvSpPr>
        <p:spPr>
          <a:xfrm flipH="1" flipV="1">
            <a:off x="11063591" y="4986113"/>
            <a:ext cx="501216" cy="501216"/>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946306" y="865107"/>
            <a:ext cx="282796" cy="35693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5400000">
            <a:off x="1366067" y="865107"/>
            <a:ext cx="282796" cy="35693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0230633"/>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Scale>
                                      <p:cBhvr>
                                        <p:cTn id="11" dur="25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250" decel="50000" fill="hold">
                                          <p:stCondLst>
                                            <p:cond delay="0"/>
                                          </p:stCondLst>
                                        </p:cTn>
                                        <p:tgtEl>
                                          <p:spTgt spid="21"/>
                                        </p:tgtEl>
                                        <p:attrNameLst>
                                          <p:attrName>ppt_x</p:attrName>
                                          <p:attrName>ppt_y</p:attrName>
                                        </p:attrNameLst>
                                      </p:cBhvr>
                                    </p:animMotion>
                                    <p:animEffect transition="in" filter="fade">
                                      <p:cBhvr>
                                        <p:cTn id="13" dur="250"/>
                                        <p:tgtEl>
                                          <p:spTgt spid="21"/>
                                        </p:tgtEl>
                                      </p:cBhvr>
                                    </p:animEffect>
                                  </p:childTnLst>
                                </p:cTn>
                              </p:par>
                              <p:par>
                                <p:cTn id="14" presetID="52"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Scale>
                                      <p:cBhvr>
                                        <p:cTn id="16" dur="25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250" decel="50000" fill="hold">
                                          <p:stCondLst>
                                            <p:cond delay="0"/>
                                          </p:stCondLst>
                                        </p:cTn>
                                        <p:tgtEl>
                                          <p:spTgt spid="22"/>
                                        </p:tgtEl>
                                        <p:attrNameLst>
                                          <p:attrName>ppt_x</p:attrName>
                                          <p:attrName>ppt_y</p:attrName>
                                        </p:attrNameLst>
                                      </p:cBhvr>
                                    </p:animMotion>
                                    <p:animEffect transition="in" filter="fade">
                                      <p:cBhvr>
                                        <p:cTn id="18" dur="250"/>
                                        <p:tgtEl>
                                          <p:spTgt spid="2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anim calcmode="lin" valueType="num">
                                      <p:cBhvr>
                                        <p:cTn id="30" dur="250" fill="hold"/>
                                        <p:tgtEl>
                                          <p:spTgt spid="19"/>
                                        </p:tgtEl>
                                        <p:attrNameLst>
                                          <p:attrName>ppt_x</p:attrName>
                                        </p:attrNameLst>
                                      </p:cBhvr>
                                      <p:tavLst>
                                        <p:tav tm="0">
                                          <p:val>
                                            <p:strVal val="#ppt_x"/>
                                          </p:val>
                                        </p:tav>
                                        <p:tav tm="100000">
                                          <p:val>
                                            <p:strVal val="#ppt_x"/>
                                          </p:val>
                                        </p:tav>
                                      </p:tavLst>
                                    </p:anim>
                                    <p:anim calcmode="lin" valueType="num">
                                      <p:cBhvr>
                                        <p:cTn id="31" dur="25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4" presetClass="entr" presetSubtype="1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9" grpId="0"/>
      <p:bldP spid="21" grpId="0" animBg="1"/>
      <p:bldP spid="22" grpId="0" animBg="1"/>
      <p:bldP spid="5" grpId="0" animBg="1"/>
      <p:bldP spid="14" grpId="0" animBg="1"/>
      <p:bldP spid="7"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改善不足的对策</a:t>
            </a:r>
          </a:p>
        </p:txBody>
      </p:sp>
      <p:grpSp>
        <p:nvGrpSpPr>
          <p:cNvPr id="5" name="组合 4"/>
          <p:cNvGrpSpPr/>
          <p:nvPr/>
        </p:nvGrpSpPr>
        <p:grpSpPr>
          <a:xfrm>
            <a:off x="4718891" y="1997430"/>
            <a:ext cx="1764741" cy="1628709"/>
            <a:chOff x="3165475" y="1666973"/>
            <a:chExt cx="1524000" cy="1406525"/>
          </a:xfrm>
        </p:grpSpPr>
        <p:sp>
          <p:nvSpPr>
            <p:cNvPr id="6" name="MH_Other_1"/>
            <p:cNvSpPr/>
            <p:nvPr>
              <p:custDataLst>
                <p:tags r:id="rId7"/>
              </p:custDataLst>
            </p:nvPr>
          </p:nvSpPr>
          <p:spPr>
            <a:xfrm rot="16200000">
              <a:off x="3224212" y="1608236"/>
              <a:ext cx="1406525" cy="1524000"/>
            </a:xfrm>
            <a:custGeom>
              <a:avLst/>
              <a:gdLst/>
              <a:ahLst/>
              <a:cxnLst/>
              <a:rect l="l" t="t" r="r" b="b"/>
              <a:pathLst>
                <a:path w="3456384" h="3744416">
                  <a:moveTo>
                    <a:pt x="1728192" y="0"/>
                  </a:moveTo>
                  <a:cubicBezTo>
                    <a:pt x="2682646" y="0"/>
                    <a:pt x="3456384" y="773738"/>
                    <a:pt x="3456384" y="1728192"/>
                  </a:cubicBezTo>
                  <a:cubicBezTo>
                    <a:pt x="3456384" y="2620989"/>
                    <a:pt x="2779384" y="3355664"/>
                    <a:pt x="1910712" y="3446573"/>
                  </a:cubicBezTo>
                  <a:lnTo>
                    <a:pt x="1712150" y="3744416"/>
                  </a:lnTo>
                  <a:lnTo>
                    <a:pt x="1509954" y="3441122"/>
                  </a:lnTo>
                  <a:cubicBezTo>
                    <a:pt x="658425" y="3335335"/>
                    <a:pt x="0" y="2608655"/>
                    <a:pt x="0" y="1728192"/>
                  </a:cubicBezTo>
                  <a:cubicBezTo>
                    <a:pt x="0" y="773738"/>
                    <a:pt x="773738" y="0"/>
                    <a:pt x="1728192" y="0"/>
                  </a:cubicBezTo>
                  <a:close/>
                </a:path>
              </a:pathLst>
            </a:custGeom>
            <a:solidFill>
              <a:srgbClr val="B5ECF5"/>
            </a:solidFill>
            <a:ln w="12700" cap="flat" cmpd="sng" algn="ctr">
              <a:noFill/>
              <a:prstDash val="solid"/>
            </a:ln>
            <a:effectLst/>
          </p:spPr>
          <p:txBody>
            <a:bodyPr anchor="ctr"/>
            <a:lstStyle/>
            <a:p>
              <a:pPr algn="ctr" fontAlgn="auto">
                <a:spcBef>
                  <a:spcPts val="0"/>
                </a:spcBef>
                <a:spcAft>
                  <a:spcPts val="0"/>
                </a:spcAft>
                <a:defRPr/>
              </a:pPr>
              <a:endParaRPr lang="en-US" sz="1709" kern="0">
                <a:solidFill>
                  <a:sysClr val="window" lastClr="FFFFFF"/>
                </a:solidFill>
                <a:latin typeface="Calibri" panose="020F0502020204030204"/>
                <a:ea typeface="+mn-ea"/>
              </a:endParaRPr>
            </a:p>
          </p:txBody>
        </p:sp>
        <p:sp>
          <p:nvSpPr>
            <p:cNvPr id="7" name="MH_SubTitle_1"/>
            <p:cNvSpPr/>
            <p:nvPr>
              <p:custDataLst>
                <p:tags r:id="rId8"/>
              </p:custDataLst>
            </p:nvPr>
          </p:nvSpPr>
          <p:spPr>
            <a:xfrm>
              <a:off x="3289300" y="1776510"/>
              <a:ext cx="1171575" cy="1173163"/>
            </a:xfrm>
            <a:prstGeom prst="ellipse">
              <a:avLst/>
            </a:prstGeom>
            <a:solidFill>
              <a:srgbClr val="0070C0"/>
            </a:solidFill>
            <a:ln w="25400" cap="flat" cmpd="sng" algn="ctr">
              <a:noFill/>
              <a:prstDash val="solid"/>
            </a:ln>
            <a:effectLst/>
          </p:spPr>
          <p:txBody>
            <a:bodyPr lIns="0" tIns="0" rIns="0" bIns="0" anchor="ctr">
              <a:normAutofit/>
            </a:bodyPr>
            <a:lstStyle/>
            <a:p>
              <a:pPr algn="ctr" fontAlgn="auto">
                <a:spcBef>
                  <a:spcPts val="0"/>
                </a:spcBef>
                <a:spcAft>
                  <a:spcPts val="0"/>
                </a:spcAft>
                <a:defRPr/>
              </a:pPr>
              <a:r>
                <a:rPr lang="zh-CN" altLang="en-US" sz="3037" kern="0" dirty="0">
                  <a:solidFill>
                    <a:srgbClr val="FFFFFF"/>
                  </a:solidFill>
                  <a:latin typeface="微软雅黑" panose="020B0503020204020204" pitchFamily="34" charset="-122"/>
                  <a:ea typeface="微软雅黑" panose="020B0503020204020204" pitchFamily="34" charset="-122"/>
                </a:rPr>
                <a:t>加强学习</a:t>
              </a:r>
              <a:endParaRPr lang="en-US" sz="3037" kern="0" dirty="0">
                <a:solidFill>
                  <a:srgbClr val="FFFFFF"/>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718891" y="3681114"/>
            <a:ext cx="1628709" cy="1764741"/>
            <a:chOff x="3165475" y="3063973"/>
            <a:chExt cx="1406525" cy="1524000"/>
          </a:xfrm>
        </p:grpSpPr>
        <p:sp>
          <p:nvSpPr>
            <p:cNvPr id="9" name="MH_Other_2"/>
            <p:cNvSpPr/>
            <p:nvPr>
              <p:custDataLst>
                <p:tags r:id="rId5"/>
              </p:custDataLst>
            </p:nvPr>
          </p:nvSpPr>
          <p:spPr>
            <a:xfrm rot="10800000">
              <a:off x="3165475" y="3063973"/>
              <a:ext cx="1406525" cy="1524000"/>
            </a:xfrm>
            <a:custGeom>
              <a:avLst/>
              <a:gdLst/>
              <a:ahLst/>
              <a:cxnLst/>
              <a:rect l="l" t="t" r="r" b="b"/>
              <a:pathLst>
                <a:path w="3456384" h="3744416">
                  <a:moveTo>
                    <a:pt x="1728192" y="0"/>
                  </a:moveTo>
                  <a:cubicBezTo>
                    <a:pt x="2682646" y="0"/>
                    <a:pt x="3456384" y="773738"/>
                    <a:pt x="3456384" y="1728192"/>
                  </a:cubicBezTo>
                  <a:cubicBezTo>
                    <a:pt x="3456384" y="2620989"/>
                    <a:pt x="2779384" y="3355664"/>
                    <a:pt x="1910712" y="3446573"/>
                  </a:cubicBezTo>
                  <a:lnTo>
                    <a:pt x="1712150" y="3744416"/>
                  </a:lnTo>
                  <a:lnTo>
                    <a:pt x="1509954" y="3441122"/>
                  </a:lnTo>
                  <a:cubicBezTo>
                    <a:pt x="658425" y="3335335"/>
                    <a:pt x="0" y="2608655"/>
                    <a:pt x="0" y="1728192"/>
                  </a:cubicBezTo>
                  <a:cubicBezTo>
                    <a:pt x="0" y="773738"/>
                    <a:pt x="773738" y="0"/>
                    <a:pt x="1728192" y="0"/>
                  </a:cubicBezTo>
                  <a:close/>
                </a:path>
              </a:pathLst>
            </a:custGeom>
            <a:solidFill>
              <a:srgbClr val="B5ECF5"/>
            </a:solidFill>
            <a:ln w="12700" cap="flat" cmpd="sng" algn="ctr">
              <a:noFill/>
              <a:prstDash val="solid"/>
            </a:ln>
            <a:effectLst/>
          </p:spPr>
          <p:txBody>
            <a:bodyPr anchor="ctr"/>
            <a:lstStyle/>
            <a:p>
              <a:pPr algn="ctr" fontAlgn="auto">
                <a:spcBef>
                  <a:spcPts val="0"/>
                </a:spcBef>
                <a:spcAft>
                  <a:spcPts val="0"/>
                </a:spcAft>
                <a:defRPr/>
              </a:pPr>
              <a:endParaRPr lang="en-US" sz="1709" kern="0">
                <a:solidFill>
                  <a:sysClr val="window" lastClr="FFFFFF"/>
                </a:solidFill>
                <a:latin typeface="Calibri" panose="020F0502020204030204"/>
                <a:ea typeface="+mn-ea"/>
              </a:endParaRPr>
            </a:p>
          </p:txBody>
        </p:sp>
        <p:sp>
          <p:nvSpPr>
            <p:cNvPr id="10" name="MH_SubTitle_4"/>
            <p:cNvSpPr/>
            <p:nvPr>
              <p:custDataLst>
                <p:tags r:id="rId6"/>
              </p:custDataLst>
            </p:nvPr>
          </p:nvSpPr>
          <p:spPr>
            <a:xfrm>
              <a:off x="3275013" y="3292573"/>
              <a:ext cx="1173162" cy="1171575"/>
            </a:xfrm>
            <a:prstGeom prst="ellipse">
              <a:avLst/>
            </a:prstGeom>
            <a:solidFill>
              <a:srgbClr val="0070C0"/>
            </a:solidFill>
            <a:ln w="25400" cap="flat" cmpd="sng" algn="ctr">
              <a:noFill/>
              <a:prstDash val="solid"/>
            </a:ln>
            <a:effectLst/>
          </p:spPr>
          <p:txBody>
            <a:bodyPr lIns="0" tIns="0" rIns="0" bIns="0" anchor="ctr">
              <a:normAutofit/>
            </a:bodyPr>
            <a:lstStyle/>
            <a:p>
              <a:pPr algn="ctr" fontAlgn="auto">
                <a:spcBef>
                  <a:spcPts val="0"/>
                </a:spcBef>
                <a:spcAft>
                  <a:spcPts val="0"/>
                </a:spcAft>
                <a:defRPr/>
              </a:pPr>
              <a:r>
                <a:rPr lang="zh-CN" altLang="en-US" sz="3037" kern="0" dirty="0">
                  <a:solidFill>
                    <a:srgbClr val="FFFFFF"/>
                  </a:solidFill>
                  <a:latin typeface="微软雅黑" panose="020B0503020204020204" pitchFamily="34" charset="-122"/>
                  <a:ea typeface="微软雅黑" panose="020B0503020204020204" pitchFamily="34" charset="-122"/>
                </a:rPr>
                <a:t>加强沟通</a:t>
              </a:r>
              <a:endParaRPr lang="en-US" sz="3037" kern="0"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400080" y="3817146"/>
            <a:ext cx="1764741" cy="1628709"/>
            <a:chOff x="4554538" y="3181448"/>
            <a:chExt cx="1524000" cy="1406525"/>
          </a:xfrm>
        </p:grpSpPr>
        <p:sp>
          <p:nvSpPr>
            <p:cNvPr id="12" name="MH_Other_3"/>
            <p:cNvSpPr/>
            <p:nvPr>
              <p:custDataLst>
                <p:tags r:id="rId3"/>
              </p:custDataLst>
            </p:nvPr>
          </p:nvSpPr>
          <p:spPr>
            <a:xfrm rot="5400000">
              <a:off x="4613275" y="3122711"/>
              <a:ext cx="1406525" cy="1524000"/>
            </a:xfrm>
            <a:custGeom>
              <a:avLst/>
              <a:gdLst/>
              <a:ahLst/>
              <a:cxnLst/>
              <a:rect l="l" t="t" r="r" b="b"/>
              <a:pathLst>
                <a:path w="3456384" h="3744416">
                  <a:moveTo>
                    <a:pt x="1728192" y="0"/>
                  </a:moveTo>
                  <a:cubicBezTo>
                    <a:pt x="2682646" y="0"/>
                    <a:pt x="3456384" y="773738"/>
                    <a:pt x="3456384" y="1728192"/>
                  </a:cubicBezTo>
                  <a:cubicBezTo>
                    <a:pt x="3456384" y="2620989"/>
                    <a:pt x="2779384" y="3355664"/>
                    <a:pt x="1910712" y="3446573"/>
                  </a:cubicBezTo>
                  <a:lnTo>
                    <a:pt x="1712150" y="3744416"/>
                  </a:lnTo>
                  <a:lnTo>
                    <a:pt x="1509954" y="3441122"/>
                  </a:lnTo>
                  <a:cubicBezTo>
                    <a:pt x="658425" y="3335335"/>
                    <a:pt x="0" y="2608655"/>
                    <a:pt x="0" y="1728192"/>
                  </a:cubicBezTo>
                  <a:cubicBezTo>
                    <a:pt x="0" y="773738"/>
                    <a:pt x="773738" y="0"/>
                    <a:pt x="1728192" y="0"/>
                  </a:cubicBezTo>
                  <a:close/>
                </a:path>
              </a:pathLst>
            </a:custGeom>
            <a:solidFill>
              <a:srgbClr val="B5ECF5"/>
            </a:solidFill>
            <a:ln w="12700" cap="flat" cmpd="sng" algn="ctr">
              <a:noFill/>
              <a:prstDash val="solid"/>
            </a:ln>
            <a:effectLst/>
          </p:spPr>
          <p:txBody>
            <a:bodyPr anchor="ctr"/>
            <a:lstStyle/>
            <a:p>
              <a:pPr algn="ctr" fontAlgn="auto">
                <a:spcBef>
                  <a:spcPts val="0"/>
                </a:spcBef>
                <a:spcAft>
                  <a:spcPts val="0"/>
                </a:spcAft>
                <a:defRPr/>
              </a:pPr>
              <a:endParaRPr lang="en-US" sz="1709" kern="0">
                <a:solidFill>
                  <a:srgbClr val="FFFFFF"/>
                </a:solidFill>
                <a:latin typeface="Calibri" panose="020F0502020204030204"/>
                <a:ea typeface="+mn-ea"/>
              </a:endParaRPr>
            </a:p>
          </p:txBody>
        </p:sp>
        <p:sp>
          <p:nvSpPr>
            <p:cNvPr id="13" name="MH_SubTitle_3"/>
            <p:cNvSpPr/>
            <p:nvPr>
              <p:custDataLst>
                <p:tags r:id="rId4"/>
              </p:custDataLst>
            </p:nvPr>
          </p:nvSpPr>
          <p:spPr>
            <a:xfrm>
              <a:off x="4783138" y="3305273"/>
              <a:ext cx="1171575" cy="1171575"/>
            </a:xfrm>
            <a:prstGeom prst="ellipse">
              <a:avLst/>
            </a:prstGeom>
            <a:solidFill>
              <a:srgbClr val="0070C0"/>
            </a:solidFill>
            <a:ln w="25400" cap="flat" cmpd="sng" algn="ctr">
              <a:noFill/>
              <a:prstDash val="solid"/>
            </a:ln>
            <a:effectLst/>
          </p:spPr>
          <p:txBody>
            <a:bodyPr lIns="0" tIns="0" rIns="0" bIns="0" anchor="ctr">
              <a:normAutofit/>
            </a:bodyPr>
            <a:lstStyle/>
            <a:p>
              <a:pPr algn="ctr" fontAlgn="auto">
                <a:spcBef>
                  <a:spcPts val="0"/>
                </a:spcBef>
                <a:spcAft>
                  <a:spcPts val="0"/>
                </a:spcAft>
                <a:defRPr/>
              </a:pPr>
              <a:r>
                <a:rPr lang="zh-CN" altLang="en-US" sz="3037" kern="0" dirty="0">
                  <a:solidFill>
                    <a:sysClr val="window" lastClr="FFFFFF"/>
                  </a:solidFill>
                  <a:latin typeface="微软雅黑" panose="020B0503020204020204" pitchFamily="34" charset="-122"/>
                  <a:ea typeface="微软雅黑" panose="020B0503020204020204" pitchFamily="34" charset="-122"/>
                </a:rPr>
                <a:t>利用资源</a:t>
              </a:r>
              <a:endParaRPr lang="en-US" sz="3037"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536112" y="1997430"/>
            <a:ext cx="1628709" cy="1764741"/>
            <a:chOff x="4672013" y="1666973"/>
            <a:chExt cx="1406525" cy="1524000"/>
          </a:xfrm>
        </p:grpSpPr>
        <p:sp>
          <p:nvSpPr>
            <p:cNvPr id="15" name="MH_Other_4"/>
            <p:cNvSpPr/>
            <p:nvPr>
              <p:custDataLst>
                <p:tags r:id="rId1"/>
              </p:custDataLst>
            </p:nvPr>
          </p:nvSpPr>
          <p:spPr>
            <a:xfrm>
              <a:off x="4672013" y="1666973"/>
              <a:ext cx="1406525" cy="1524000"/>
            </a:xfrm>
            <a:custGeom>
              <a:avLst/>
              <a:gdLst/>
              <a:ahLst/>
              <a:cxnLst/>
              <a:rect l="l" t="t" r="r" b="b"/>
              <a:pathLst>
                <a:path w="3456384" h="3744416">
                  <a:moveTo>
                    <a:pt x="1728192" y="0"/>
                  </a:moveTo>
                  <a:cubicBezTo>
                    <a:pt x="2682646" y="0"/>
                    <a:pt x="3456384" y="773738"/>
                    <a:pt x="3456384" y="1728192"/>
                  </a:cubicBezTo>
                  <a:cubicBezTo>
                    <a:pt x="3456384" y="2620989"/>
                    <a:pt x="2779384" y="3355664"/>
                    <a:pt x="1910712" y="3446573"/>
                  </a:cubicBezTo>
                  <a:lnTo>
                    <a:pt x="1712150" y="3744416"/>
                  </a:lnTo>
                  <a:lnTo>
                    <a:pt x="1509954" y="3441122"/>
                  </a:lnTo>
                  <a:cubicBezTo>
                    <a:pt x="658425" y="3335335"/>
                    <a:pt x="0" y="2608655"/>
                    <a:pt x="0" y="1728192"/>
                  </a:cubicBezTo>
                  <a:cubicBezTo>
                    <a:pt x="0" y="773738"/>
                    <a:pt x="773738" y="0"/>
                    <a:pt x="1728192" y="0"/>
                  </a:cubicBezTo>
                  <a:close/>
                </a:path>
              </a:pathLst>
            </a:custGeom>
            <a:solidFill>
              <a:srgbClr val="B5ECF5"/>
            </a:solidFill>
            <a:ln w="12700" cap="flat" cmpd="sng" algn="ctr">
              <a:noFill/>
              <a:prstDash val="solid"/>
            </a:ln>
            <a:effectLst/>
          </p:spPr>
          <p:txBody>
            <a:bodyPr anchor="ctr"/>
            <a:lstStyle/>
            <a:p>
              <a:pPr algn="ctr" fontAlgn="auto">
                <a:spcBef>
                  <a:spcPts val="0"/>
                </a:spcBef>
                <a:spcAft>
                  <a:spcPts val="0"/>
                </a:spcAft>
                <a:defRPr/>
              </a:pPr>
              <a:endParaRPr lang="en-US" sz="1709" kern="0">
                <a:solidFill>
                  <a:sysClr val="window" lastClr="FFFFFF"/>
                </a:solidFill>
                <a:latin typeface="Calibri" panose="020F0502020204030204"/>
                <a:ea typeface="+mn-ea"/>
              </a:endParaRPr>
            </a:p>
          </p:txBody>
        </p:sp>
        <p:sp>
          <p:nvSpPr>
            <p:cNvPr id="16" name="MH_SubTitle_2"/>
            <p:cNvSpPr/>
            <p:nvPr>
              <p:custDataLst>
                <p:tags r:id="rId2"/>
              </p:custDataLst>
            </p:nvPr>
          </p:nvSpPr>
          <p:spPr>
            <a:xfrm>
              <a:off x="4795838" y="1790798"/>
              <a:ext cx="1171575" cy="1171575"/>
            </a:xfrm>
            <a:prstGeom prst="ellipse">
              <a:avLst/>
            </a:prstGeom>
            <a:solidFill>
              <a:srgbClr val="0070C0"/>
            </a:solidFill>
            <a:ln w="25400" cap="flat" cmpd="sng" algn="ctr">
              <a:noFill/>
              <a:prstDash val="solid"/>
            </a:ln>
            <a:effectLst/>
          </p:spPr>
          <p:txBody>
            <a:bodyPr lIns="0" tIns="0" rIns="0" bIns="0" anchor="ctr">
              <a:normAutofit/>
            </a:bodyPr>
            <a:lstStyle/>
            <a:p>
              <a:pPr algn="ctr" fontAlgn="auto">
                <a:spcBef>
                  <a:spcPts val="0"/>
                </a:spcBef>
                <a:spcAft>
                  <a:spcPts val="0"/>
                </a:spcAft>
                <a:defRPr/>
              </a:pPr>
              <a:r>
                <a:rPr lang="zh-CN" altLang="en-US" sz="3037" kern="0" dirty="0">
                  <a:solidFill>
                    <a:srgbClr val="FFFFFF"/>
                  </a:solidFill>
                  <a:latin typeface="微软雅黑" panose="020B0503020204020204" pitchFamily="34" charset="-122"/>
                  <a:ea typeface="微软雅黑" panose="020B0503020204020204" pitchFamily="34" charset="-122"/>
                </a:rPr>
                <a:t>强化管理</a:t>
              </a:r>
              <a:endParaRPr lang="en-US" sz="3037" kern="0"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627940" y="1954605"/>
            <a:ext cx="540075" cy="506615"/>
            <a:chOff x="3108756" y="2110160"/>
            <a:chExt cx="745081" cy="698920"/>
          </a:xfrm>
        </p:grpSpPr>
        <p:sp>
          <p:nvSpPr>
            <p:cNvPr id="18" name="Freeform 489"/>
            <p:cNvSpPr/>
            <p:nvPr/>
          </p:nvSpPr>
          <p:spPr bwMode="auto">
            <a:xfrm>
              <a:off x="3608602" y="2110160"/>
              <a:ext cx="245235" cy="303659"/>
            </a:xfrm>
            <a:custGeom>
              <a:avLst/>
              <a:gdLst>
                <a:gd name="T0" fmla="*/ 248 w 340"/>
                <a:gd name="T1" fmla="*/ 0 h 421"/>
                <a:gd name="T2" fmla="*/ 0 w 340"/>
                <a:gd name="T3" fmla="*/ 357 h 421"/>
                <a:gd name="T4" fmla="*/ 94 w 340"/>
                <a:gd name="T5" fmla="*/ 421 h 421"/>
                <a:gd name="T6" fmla="*/ 340 w 340"/>
                <a:gd name="T7" fmla="*/ 66 h 421"/>
                <a:gd name="T8" fmla="*/ 248 w 340"/>
                <a:gd name="T9" fmla="*/ 0 h 421"/>
              </a:gdLst>
              <a:ahLst/>
              <a:cxnLst>
                <a:cxn ang="0">
                  <a:pos x="T0" y="T1"/>
                </a:cxn>
                <a:cxn ang="0">
                  <a:pos x="T2" y="T3"/>
                </a:cxn>
                <a:cxn ang="0">
                  <a:pos x="T4" y="T5"/>
                </a:cxn>
                <a:cxn ang="0">
                  <a:pos x="T6" y="T7"/>
                </a:cxn>
                <a:cxn ang="0">
                  <a:pos x="T8" y="T9"/>
                </a:cxn>
              </a:cxnLst>
              <a:rect l="0" t="0" r="r" b="b"/>
              <a:pathLst>
                <a:path w="340" h="421">
                  <a:moveTo>
                    <a:pt x="248" y="0"/>
                  </a:moveTo>
                  <a:lnTo>
                    <a:pt x="0" y="357"/>
                  </a:lnTo>
                  <a:lnTo>
                    <a:pt x="94" y="421"/>
                  </a:lnTo>
                  <a:lnTo>
                    <a:pt x="340" y="66"/>
                  </a:lnTo>
                  <a:lnTo>
                    <a:pt x="248" y="0"/>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19" name="Freeform 490"/>
            <p:cNvSpPr/>
            <p:nvPr/>
          </p:nvSpPr>
          <p:spPr bwMode="auto">
            <a:xfrm>
              <a:off x="3584800" y="2379197"/>
              <a:ext cx="81505" cy="68522"/>
            </a:xfrm>
            <a:custGeom>
              <a:avLst/>
              <a:gdLst>
                <a:gd name="T0" fmla="*/ 14 w 113"/>
                <a:gd name="T1" fmla="*/ 12 h 95"/>
                <a:gd name="T2" fmla="*/ 0 w 113"/>
                <a:gd name="T3" fmla="*/ 33 h 95"/>
                <a:gd name="T4" fmla="*/ 14 w 113"/>
                <a:gd name="T5" fmla="*/ 43 h 95"/>
                <a:gd name="T6" fmla="*/ 26 w 113"/>
                <a:gd name="T7" fmla="*/ 52 h 95"/>
                <a:gd name="T8" fmla="*/ 90 w 113"/>
                <a:gd name="T9" fmla="*/ 95 h 95"/>
                <a:gd name="T10" fmla="*/ 113 w 113"/>
                <a:gd name="T11" fmla="*/ 62 h 95"/>
                <a:gd name="T12" fmla="*/ 23 w 113"/>
                <a:gd name="T13" fmla="*/ 0 h 95"/>
                <a:gd name="T14" fmla="*/ 14 w 113"/>
                <a:gd name="T15" fmla="*/ 12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95">
                  <a:moveTo>
                    <a:pt x="14" y="12"/>
                  </a:moveTo>
                  <a:lnTo>
                    <a:pt x="0" y="33"/>
                  </a:lnTo>
                  <a:lnTo>
                    <a:pt x="14" y="43"/>
                  </a:lnTo>
                  <a:lnTo>
                    <a:pt x="26" y="52"/>
                  </a:lnTo>
                  <a:lnTo>
                    <a:pt x="90" y="95"/>
                  </a:lnTo>
                  <a:lnTo>
                    <a:pt x="113" y="62"/>
                  </a:lnTo>
                  <a:lnTo>
                    <a:pt x="23" y="0"/>
                  </a:lnTo>
                  <a:lnTo>
                    <a:pt x="14" y="12"/>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20" name="Freeform 491"/>
            <p:cNvSpPr/>
            <p:nvPr/>
          </p:nvSpPr>
          <p:spPr bwMode="auto">
            <a:xfrm>
              <a:off x="3463625" y="2415261"/>
              <a:ext cx="177435" cy="226482"/>
            </a:xfrm>
            <a:custGeom>
              <a:avLst/>
              <a:gdLst>
                <a:gd name="T0" fmla="*/ 66 w 104"/>
                <a:gd name="T1" fmla="*/ 0 h 133"/>
                <a:gd name="T2" fmla="*/ 60 w 104"/>
                <a:gd name="T3" fmla="*/ 8 h 133"/>
                <a:gd name="T4" fmla="*/ 59 w 104"/>
                <a:gd name="T5" fmla="*/ 10 h 133"/>
                <a:gd name="T6" fmla="*/ 11 w 104"/>
                <a:gd name="T7" fmla="*/ 29 h 133"/>
                <a:gd name="T8" fmla="*/ 0 w 104"/>
                <a:gd name="T9" fmla="*/ 129 h 133"/>
                <a:gd name="T10" fmla="*/ 37 w 104"/>
                <a:gd name="T11" fmla="*/ 76 h 133"/>
                <a:gd name="T12" fmla="*/ 37 w 104"/>
                <a:gd name="T13" fmla="*/ 51 h 133"/>
                <a:gd name="T14" fmla="*/ 60 w 104"/>
                <a:gd name="T15" fmla="*/ 43 h 133"/>
                <a:gd name="T16" fmla="*/ 63 w 104"/>
                <a:gd name="T17" fmla="*/ 44 h 133"/>
                <a:gd name="T18" fmla="*/ 66 w 104"/>
                <a:gd name="T19" fmla="*/ 71 h 133"/>
                <a:gd name="T20" fmla="*/ 60 w 104"/>
                <a:gd name="T21" fmla="*/ 77 h 133"/>
                <a:gd name="T22" fmla="*/ 42 w 104"/>
                <a:gd name="T23" fmla="*/ 80 h 133"/>
                <a:gd name="T24" fmla="*/ 6 w 104"/>
                <a:gd name="T25" fmla="*/ 133 h 133"/>
                <a:gd name="T26" fmla="*/ 54 w 104"/>
                <a:gd name="T27" fmla="*/ 109 h 133"/>
                <a:gd name="T28" fmla="*/ 60 w 104"/>
                <a:gd name="T29" fmla="*/ 106 h 133"/>
                <a:gd name="T30" fmla="*/ 77 w 104"/>
                <a:gd name="T31" fmla="*/ 98 h 133"/>
                <a:gd name="T32" fmla="*/ 96 w 104"/>
                <a:gd name="T33" fmla="*/ 88 h 133"/>
                <a:gd name="T34" fmla="*/ 97 w 104"/>
                <a:gd name="T35" fmla="*/ 37 h 133"/>
                <a:gd name="T36" fmla="*/ 104 w 104"/>
                <a:gd name="T37" fmla="*/ 26 h 133"/>
                <a:gd name="T38" fmla="*/ 77 w 104"/>
                <a:gd name="T39" fmla="*/ 7 h 133"/>
                <a:gd name="T40" fmla="*/ 66 w 104"/>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33">
                  <a:moveTo>
                    <a:pt x="66" y="0"/>
                  </a:moveTo>
                  <a:cubicBezTo>
                    <a:pt x="60" y="8"/>
                    <a:pt x="60" y="8"/>
                    <a:pt x="60" y="8"/>
                  </a:cubicBezTo>
                  <a:cubicBezTo>
                    <a:pt x="59" y="10"/>
                    <a:pt x="59" y="10"/>
                    <a:pt x="59" y="10"/>
                  </a:cubicBezTo>
                  <a:cubicBezTo>
                    <a:pt x="11" y="29"/>
                    <a:pt x="11" y="29"/>
                    <a:pt x="11" y="29"/>
                  </a:cubicBezTo>
                  <a:cubicBezTo>
                    <a:pt x="0" y="129"/>
                    <a:pt x="0" y="129"/>
                    <a:pt x="0" y="129"/>
                  </a:cubicBezTo>
                  <a:cubicBezTo>
                    <a:pt x="37" y="76"/>
                    <a:pt x="37" y="76"/>
                    <a:pt x="37" y="76"/>
                  </a:cubicBezTo>
                  <a:cubicBezTo>
                    <a:pt x="32" y="70"/>
                    <a:pt x="31" y="60"/>
                    <a:pt x="37" y="51"/>
                  </a:cubicBezTo>
                  <a:cubicBezTo>
                    <a:pt x="43" y="43"/>
                    <a:pt x="52" y="40"/>
                    <a:pt x="60" y="43"/>
                  </a:cubicBezTo>
                  <a:cubicBezTo>
                    <a:pt x="61" y="43"/>
                    <a:pt x="62" y="44"/>
                    <a:pt x="63" y="44"/>
                  </a:cubicBezTo>
                  <a:cubicBezTo>
                    <a:pt x="71" y="50"/>
                    <a:pt x="72" y="62"/>
                    <a:pt x="66" y="71"/>
                  </a:cubicBezTo>
                  <a:cubicBezTo>
                    <a:pt x="64" y="74"/>
                    <a:pt x="62" y="76"/>
                    <a:pt x="60" y="77"/>
                  </a:cubicBezTo>
                  <a:cubicBezTo>
                    <a:pt x="55" y="81"/>
                    <a:pt x="48" y="82"/>
                    <a:pt x="42" y="80"/>
                  </a:cubicBezTo>
                  <a:cubicBezTo>
                    <a:pt x="6" y="133"/>
                    <a:pt x="6" y="133"/>
                    <a:pt x="6" y="133"/>
                  </a:cubicBezTo>
                  <a:cubicBezTo>
                    <a:pt x="54" y="109"/>
                    <a:pt x="54" y="109"/>
                    <a:pt x="54" y="109"/>
                  </a:cubicBezTo>
                  <a:cubicBezTo>
                    <a:pt x="60" y="106"/>
                    <a:pt x="60" y="106"/>
                    <a:pt x="60" y="106"/>
                  </a:cubicBezTo>
                  <a:cubicBezTo>
                    <a:pt x="77" y="98"/>
                    <a:pt x="77" y="98"/>
                    <a:pt x="77" y="98"/>
                  </a:cubicBezTo>
                  <a:cubicBezTo>
                    <a:pt x="96" y="88"/>
                    <a:pt x="96" y="88"/>
                    <a:pt x="96" y="88"/>
                  </a:cubicBezTo>
                  <a:cubicBezTo>
                    <a:pt x="97" y="37"/>
                    <a:pt x="97" y="37"/>
                    <a:pt x="97" y="37"/>
                  </a:cubicBezTo>
                  <a:cubicBezTo>
                    <a:pt x="104" y="26"/>
                    <a:pt x="104" y="26"/>
                    <a:pt x="104" y="26"/>
                  </a:cubicBezTo>
                  <a:cubicBezTo>
                    <a:pt x="77" y="7"/>
                    <a:pt x="77" y="7"/>
                    <a:pt x="77" y="7"/>
                  </a:cubicBezTo>
                  <a:lnTo>
                    <a:pt x="66" y="0"/>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21" name="Rectangle 492"/>
            <p:cNvSpPr>
              <a:spLocks noChangeArrowheads="1"/>
            </p:cNvSpPr>
            <p:nvPr/>
          </p:nvSpPr>
          <p:spPr bwMode="auto">
            <a:xfrm>
              <a:off x="3237144" y="2495323"/>
              <a:ext cx="168779" cy="15147"/>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5722" tIns="57861" rIns="115722" bIns="57861" numCol="1" anchor="t" anchorCtr="0" compatLnSpc="1"/>
            <a:lstStyle/>
            <a:p>
              <a:endParaRPr lang="zh-CN" altLang="en-US"/>
            </a:p>
          </p:txBody>
        </p:sp>
        <p:sp>
          <p:nvSpPr>
            <p:cNvPr id="22" name="Rectangle 493"/>
            <p:cNvSpPr>
              <a:spLocks noChangeArrowheads="1"/>
            </p:cNvSpPr>
            <p:nvPr/>
          </p:nvSpPr>
          <p:spPr bwMode="auto">
            <a:xfrm>
              <a:off x="3237144" y="2449161"/>
              <a:ext cx="168779" cy="17311"/>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5722" tIns="57861" rIns="115722" bIns="57861" numCol="1" anchor="t" anchorCtr="0" compatLnSpc="1"/>
            <a:lstStyle/>
            <a:p>
              <a:endParaRPr lang="zh-CN" altLang="en-US"/>
            </a:p>
          </p:txBody>
        </p:sp>
        <p:sp>
          <p:nvSpPr>
            <p:cNvPr id="23" name="Rectangle 494"/>
            <p:cNvSpPr>
              <a:spLocks noChangeArrowheads="1"/>
            </p:cNvSpPr>
            <p:nvPr/>
          </p:nvSpPr>
          <p:spPr bwMode="auto">
            <a:xfrm>
              <a:off x="3237144" y="2403000"/>
              <a:ext cx="168779" cy="15868"/>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5722" tIns="57861" rIns="115722" bIns="57861" numCol="1" anchor="t" anchorCtr="0" compatLnSpc="1"/>
            <a:lstStyle/>
            <a:p>
              <a:endParaRPr lang="zh-CN" altLang="en-US"/>
            </a:p>
          </p:txBody>
        </p:sp>
        <p:sp>
          <p:nvSpPr>
            <p:cNvPr id="24" name="Rectangle 495"/>
            <p:cNvSpPr>
              <a:spLocks noChangeArrowheads="1"/>
            </p:cNvSpPr>
            <p:nvPr/>
          </p:nvSpPr>
          <p:spPr bwMode="auto">
            <a:xfrm>
              <a:off x="3237144" y="2357559"/>
              <a:ext cx="168779" cy="15147"/>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5722" tIns="57861" rIns="115722" bIns="57861" numCol="1" anchor="t" anchorCtr="0" compatLnSpc="1"/>
            <a:lstStyle/>
            <a:p>
              <a:endParaRPr lang="zh-CN" altLang="en-US"/>
            </a:p>
          </p:txBody>
        </p:sp>
        <p:sp>
          <p:nvSpPr>
            <p:cNvPr id="25" name="Freeform 496"/>
            <p:cNvSpPr/>
            <p:nvPr/>
          </p:nvSpPr>
          <p:spPr bwMode="auto">
            <a:xfrm>
              <a:off x="3108756" y="2215467"/>
              <a:ext cx="489749" cy="593613"/>
            </a:xfrm>
            <a:custGeom>
              <a:avLst/>
              <a:gdLst>
                <a:gd name="T0" fmla="*/ 268 w 287"/>
                <a:gd name="T1" fmla="*/ 303 h 348"/>
                <a:gd name="T2" fmla="*/ 245 w 287"/>
                <a:gd name="T3" fmla="*/ 331 h 348"/>
                <a:gd name="T4" fmla="*/ 90 w 287"/>
                <a:gd name="T5" fmla="*/ 331 h 348"/>
                <a:gd name="T6" fmla="*/ 90 w 287"/>
                <a:gd name="T7" fmla="*/ 281 h 348"/>
                <a:gd name="T8" fmla="*/ 76 w 287"/>
                <a:gd name="T9" fmla="*/ 263 h 348"/>
                <a:gd name="T10" fmla="*/ 17 w 287"/>
                <a:gd name="T11" fmla="*/ 263 h 348"/>
                <a:gd name="T12" fmla="*/ 17 w 287"/>
                <a:gd name="T13" fmla="*/ 59 h 348"/>
                <a:gd name="T14" fmla="*/ 40 w 287"/>
                <a:gd name="T15" fmla="*/ 27 h 348"/>
                <a:gd name="T16" fmla="*/ 251 w 287"/>
                <a:gd name="T17" fmla="*/ 27 h 348"/>
                <a:gd name="T18" fmla="*/ 268 w 287"/>
                <a:gd name="T19" fmla="*/ 52 h 348"/>
                <a:gd name="T20" fmla="*/ 268 w 287"/>
                <a:gd name="T21" fmla="*/ 104 h 348"/>
                <a:gd name="T22" fmla="*/ 268 w 287"/>
                <a:gd name="T23" fmla="*/ 104 h 348"/>
                <a:gd name="T24" fmla="*/ 285 w 287"/>
                <a:gd name="T25" fmla="*/ 83 h 348"/>
                <a:gd name="T26" fmla="*/ 285 w 287"/>
                <a:gd name="T27" fmla="*/ 45 h 348"/>
                <a:gd name="T28" fmla="*/ 252 w 287"/>
                <a:gd name="T29" fmla="*/ 8 h 348"/>
                <a:gd name="T30" fmla="*/ 70 w 287"/>
                <a:gd name="T31" fmla="*/ 8 h 348"/>
                <a:gd name="T32" fmla="*/ 40 w 287"/>
                <a:gd name="T33" fmla="*/ 8 h 348"/>
                <a:gd name="T34" fmla="*/ 0 w 287"/>
                <a:gd name="T35" fmla="*/ 44 h 348"/>
                <a:gd name="T36" fmla="*/ 0 w 287"/>
                <a:gd name="T37" fmla="*/ 294 h 348"/>
                <a:gd name="T38" fmla="*/ 82 w 287"/>
                <a:gd name="T39" fmla="*/ 346 h 348"/>
                <a:gd name="T40" fmla="*/ 252 w 287"/>
                <a:gd name="T41" fmla="*/ 346 h 348"/>
                <a:gd name="T42" fmla="*/ 285 w 287"/>
                <a:gd name="T43" fmla="*/ 321 h 348"/>
                <a:gd name="T44" fmla="*/ 285 w 287"/>
                <a:gd name="T45" fmla="*/ 228 h 348"/>
                <a:gd name="T46" fmla="*/ 268 w 287"/>
                <a:gd name="T47" fmla="*/ 238 h 348"/>
                <a:gd name="T48" fmla="*/ 268 w 287"/>
                <a:gd name="T49" fmla="*/ 30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7" h="348">
                  <a:moveTo>
                    <a:pt x="268" y="303"/>
                  </a:moveTo>
                  <a:cubicBezTo>
                    <a:pt x="268" y="303"/>
                    <a:pt x="272" y="331"/>
                    <a:pt x="245" y="331"/>
                  </a:cubicBezTo>
                  <a:cubicBezTo>
                    <a:pt x="217" y="331"/>
                    <a:pt x="90" y="331"/>
                    <a:pt x="90" y="331"/>
                  </a:cubicBezTo>
                  <a:cubicBezTo>
                    <a:pt x="90" y="281"/>
                    <a:pt x="90" y="281"/>
                    <a:pt x="90" y="281"/>
                  </a:cubicBezTo>
                  <a:cubicBezTo>
                    <a:pt x="90" y="281"/>
                    <a:pt x="91" y="263"/>
                    <a:pt x="76" y="263"/>
                  </a:cubicBezTo>
                  <a:cubicBezTo>
                    <a:pt x="60" y="263"/>
                    <a:pt x="17" y="263"/>
                    <a:pt x="17" y="263"/>
                  </a:cubicBezTo>
                  <a:cubicBezTo>
                    <a:pt x="17" y="59"/>
                    <a:pt x="17" y="59"/>
                    <a:pt x="17" y="59"/>
                  </a:cubicBezTo>
                  <a:cubicBezTo>
                    <a:pt x="17" y="59"/>
                    <a:pt x="13" y="27"/>
                    <a:pt x="40" y="27"/>
                  </a:cubicBezTo>
                  <a:cubicBezTo>
                    <a:pt x="251" y="27"/>
                    <a:pt x="251" y="27"/>
                    <a:pt x="251" y="27"/>
                  </a:cubicBezTo>
                  <a:cubicBezTo>
                    <a:pt x="251" y="27"/>
                    <a:pt x="268" y="30"/>
                    <a:pt x="268" y="52"/>
                  </a:cubicBezTo>
                  <a:cubicBezTo>
                    <a:pt x="268" y="57"/>
                    <a:pt x="268" y="77"/>
                    <a:pt x="268" y="104"/>
                  </a:cubicBezTo>
                  <a:cubicBezTo>
                    <a:pt x="268" y="104"/>
                    <a:pt x="268" y="104"/>
                    <a:pt x="268" y="104"/>
                  </a:cubicBezTo>
                  <a:cubicBezTo>
                    <a:pt x="285" y="83"/>
                    <a:pt x="285" y="83"/>
                    <a:pt x="285" y="83"/>
                  </a:cubicBezTo>
                  <a:cubicBezTo>
                    <a:pt x="285" y="60"/>
                    <a:pt x="285" y="45"/>
                    <a:pt x="285" y="45"/>
                  </a:cubicBezTo>
                  <a:cubicBezTo>
                    <a:pt x="285" y="45"/>
                    <a:pt x="287" y="8"/>
                    <a:pt x="252" y="8"/>
                  </a:cubicBezTo>
                  <a:cubicBezTo>
                    <a:pt x="70" y="8"/>
                    <a:pt x="70" y="8"/>
                    <a:pt x="70" y="8"/>
                  </a:cubicBezTo>
                  <a:cubicBezTo>
                    <a:pt x="40" y="8"/>
                    <a:pt x="40" y="8"/>
                    <a:pt x="40" y="8"/>
                  </a:cubicBezTo>
                  <a:cubicBezTo>
                    <a:pt x="40" y="8"/>
                    <a:pt x="0" y="0"/>
                    <a:pt x="0" y="44"/>
                  </a:cubicBezTo>
                  <a:cubicBezTo>
                    <a:pt x="0" y="87"/>
                    <a:pt x="0" y="294"/>
                    <a:pt x="0" y="294"/>
                  </a:cubicBezTo>
                  <a:cubicBezTo>
                    <a:pt x="82" y="346"/>
                    <a:pt x="82" y="346"/>
                    <a:pt x="82" y="346"/>
                  </a:cubicBezTo>
                  <a:cubicBezTo>
                    <a:pt x="252" y="346"/>
                    <a:pt x="252" y="346"/>
                    <a:pt x="252" y="346"/>
                  </a:cubicBezTo>
                  <a:cubicBezTo>
                    <a:pt x="252" y="346"/>
                    <a:pt x="285" y="348"/>
                    <a:pt x="285" y="321"/>
                  </a:cubicBezTo>
                  <a:cubicBezTo>
                    <a:pt x="285" y="312"/>
                    <a:pt x="285" y="274"/>
                    <a:pt x="285" y="228"/>
                  </a:cubicBezTo>
                  <a:cubicBezTo>
                    <a:pt x="268" y="238"/>
                    <a:pt x="268" y="238"/>
                    <a:pt x="268" y="238"/>
                  </a:cubicBezTo>
                  <a:cubicBezTo>
                    <a:pt x="268" y="275"/>
                    <a:pt x="268" y="303"/>
                    <a:pt x="268" y="30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grpSp>
      <p:cxnSp>
        <p:nvCxnSpPr>
          <p:cNvPr id="26" name="直接连接符 25"/>
          <p:cNvCxnSpPr/>
          <p:nvPr/>
        </p:nvCxnSpPr>
        <p:spPr>
          <a:xfrm>
            <a:off x="1627940" y="2507993"/>
            <a:ext cx="2779724"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1476203" y="2507994"/>
            <a:ext cx="3085979" cy="890398"/>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92"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cxnSp>
        <p:nvCxnSpPr>
          <p:cNvPr id="28" name="直接连接符 27"/>
          <p:cNvCxnSpPr/>
          <p:nvPr/>
        </p:nvCxnSpPr>
        <p:spPr>
          <a:xfrm>
            <a:off x="8507979" y="2507993"/>
            <a:ext cx="2779724"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bwMode="auto">
          <a:xfrm>
            <a:off x="8356243" y="2507994"/>
            <a:ext cx="3085979" cy="890398"/>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92"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nvGrpSpPr>
          <p:cNvPr id="30" name="组合 29"/>
          <p:cNvGrpSpPr/>
          <p:nvPr/>
        </p:nvGrpSpPr>
        <p:grpSpPr>
          <a:xfrm>
            <a:off x="8521440" y="1997429"/>
            <a:ext cx="624882" cy="476570"/>
            <a:chOff x="6117843" y="1646219"/>
            <a:chExt cx="683774" cy="521485"/>
          </a:xfrm>
        </p:grpSpPr>
        <p:sp>
          <p:nvSpPr>
            <p:cNvPr id="31" name="Freeform 373"/>
            <p:cNvSpPr>
              <a:spLocks noEditPoints="1"/>
            </p:cNvSpPr>
            <p:nvPr/>
          </p:nvSpPr>
          <p:spPr bwMode="auto">
            <a:xfrm>
              <a:off x="6523202" y="1891454"/>
              <a:ext cx="142092" cy="141371"/>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73 h 83"/>
                <a:gd name="T12" fmla="*/ 10 w 83"/>
                <a:gd name="T13" fmla="*/ 41 h 83"/>
                <a:gd name="T14" fmla="*/ 41 w 83"/>
                <a:gd name="T15" fmla="*/ 10 h 83"/>
                <a:gd name="T16" fmla="*/ 73 w 83"/>
                <a:gd name="T17" fmla="*/ 41 h 83"/>
                <a:gd name="T18" fmla="*/ 41 w 83"/>
                <a:gd name="T19"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73"/>
                  </a:moveTo>
                  <a:cubicBezTo>
                    <a:pt x="24" y="73"/>
                    <a:pt x="10" y="59"/>
                    <a:pt x="10" y="41"/>
                  </a:cubicBezTo>
                  <a:cubicBezTo>
                    <a:pt x="10" y="24"/>
                    <a:pt x="24" y="10"/>
                    <a:pt x="41" y="10"/>
                  </a:cubicBezTo>
                  <a:cubicBezTo>
                    <a:pt x="59" y="10"/>
                    <a:pt x="73" y="24"/>
                    <a:pt x="73" y="41"/>
                  </a:cubicBezTo>
                  <a:cubicBezTo>
                    <a:pt x="73" y="59"/>
                    <a:pt x="59" y="73"/>
                    <a:pt x="41" y="7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32" name="Freeform 374"/>
            <p:cNvSpPr>
              <a:spLocks noEditPoints="1"/>
            </p:cNvSpPr>
            <p:nvPr/>
          </p:nvSpPr>
          <p:spPr bwMode="auto">
            <a:xfrm>
              <a:off x="6386881" y="1757296"/>
              <a:ext cx="414736" cy="410408"/>
            </a:xfrm>
            <a:custGeom>
              <a:avLst/>
              <a:gdLst>
                <a:gd name="T0" fmla="*/ 216 w 243"/>
                <a:gd name="T1" fmla="*/ 110 h 241"/>
                <a:gd name="T2" fmla="*/ 243 w 243"/>
                <a:gd name="T3" fmla="*/ 95 h 241"/>
                <a:gd name="T4" fmla="*/ 234 w 243"/>
                <a:gd name="T5" fmla="*/ 73 h 241"/>
                <a:gd name="T6" fmla="*/ 204 w 243"/>
                <a:gd name="T7" fmla="*/ 75 h 241"/>
                <a:gd name="T8" fmla="*/ 194 w 243"/>
                <a:gd name="T9" fmla="*/ 59 h 241"/>
                <a:gd name="T10" fmla="*/ 204 w 243"/>
                <a:gd name="T11" fmla="*/ 29 h 241"/>
                <a:gd name="T12" fmla="*/ 187 w 243"/>
                <a:gd name="T13" fmla="*/ 16 h 241"/>
                <a:gd name="T14" fmla="*/ 163 w 243"/>
                <a:gd name="T15" fmla="*/ 38 h 241"/>
                <a:gd name="T16" fmla="*/ 142 w 243"/>
                <a:gd name="T17" fmla="*/ 32 h 241"/>
                <a:gd name="T18" fmla="*/ 134 w 243"/>
                <a:gd name="T19" fmla="*/ 0 h 241"/>
                <a:gd name="T20" fmla="*/ 110 w 243"/>
                <a:gd name="T21" fmla="*/ 0 h 241"/>
                <a:gd name="T22" fmla="*/ 102 w 243"/>
                <a:gd name="T23" fmla="*/ 31 h 241"/>
                <a:gd name="T24" fmla="*/ 80 w 243"/>
                <a:gd name="T25" fmla="*/ 35 h 241"/>
                <a:gd name="T26" fmla="*/ 75 w 243"/>
                <a:gd name="T27" fmla="*/ 31 h 241"/>
                <a:gd name="T28" fmla="*/ 65 w 243"/>
                <a:gd name="T29" fmla="*/ 22 h 241"/>
                <a:gd name="T30" fmla="*/ 58 w 243"/>
                <a:gd name="T31" fmla="*/ 16 h 241"/>
                <a:gd name="T32" fmla="*/ 38 w 243"/>
                <a:gd name="T33" fmla="*/ 32 h 241"/>
                <a:gd name="T34" fmla="*/ 49 w 243"/>
                <a:gd name="T35" fmla="*/ 60 h 241"/>
                <a:gd name="T36" fmla="*/ 40 w 243"/>
                <a:gd name="T37" fmla="*/ 73 h 241"/>
                <a:gd name="T38" fmla="*/ 17 w 243"/>
                <a:gd name="T39" fmla="*/ 72 h 241"/>
                <a:gd name="T40" fmla="*/ 7 w 243"/>
                <a:gd name="T41" fmla="*/ 71 h 241"/>
                <a:gd name="T42" fmla="*/ 4 w 243"/>
                <a:gd name="T43" fmla="*/ 78 h 241"/>
                <a:gd name="T44" fmla="*/ 0 w 243"/>
                <a:gd name="T45" fmla="*/ 91 h 241"/>
                <a:gd name="T46" fmla="*/ 23 w 243"/>
                <a:gd name="T47" fmla="*/ 105 h 241"/>
                <a:gd name="T48" fmla="*/ 28 w 243"/>
                <a:gd name="T49" fmla="*/ 108 h 241"/>
                <a:gd name="T50" fmla="*/ 27 w 243"/>
                <a:gd name="T51" fmla="*/ 112 h 241"/>
                <a:gd name="T52" fmla="*/ 26 w 243"/>
                <a:gd name="T53" fmla="*/ 128 h 241"/>
                <a:gd name="T54" fmla="*/ 0 w 243"/>
                <a:gd name="T55" fmla="*/ 146 h 241"/>
                <a:gd name="T56" fmla="*/ 8 w 243"/>
                <a:gd name="T57" fmla="*/ 168 h 241"/>
                <a:gd name="T58" fmla="*/ 38 w 243"/>
                <a:gd name="T59" fmla="*/ 165 h 241"/>
                <a:gd name="T60" fmla="*/ 48 w 243"/>
                <a:gd name="T61" fmla="*/ 182 h 241"/>
                <a:gd name="T62" fmla="*/ 38 w 243"/>
                <a:gd name="T63" fmla="*/ 210 h 241"/>
                <a:gd name="T64" fmla="*/ 58 w 243"/>
                <a:gd name="T65" fmla="*/ 223 h 241"/>
                <a:gd name="T66" fmla="*/ 82 w 243"/>
                <a:gd name="T67" fmla="*/ 205 h 241"/>
                <a:gd name="T68" fmla="*/ 101 w 243"/>
                <a:gd name="T69" fmla="*/ 212 h 241"/>
                <a:gd name="T70" fmla="*/ 109 w 243"/>
                <a:gd name="T71" fmla="*/ 241 h 241"/>
                <a:gd name="T72" fmla="*/ 131 w 243"/>
                <a:gd name="T73" fmla="*/ 241 h 241"/>
                <a:gd name="T74" fmla="*/ 140 w 243"/>
                <a:gd name="T75" fmla="*/ 211 h 241"/>
                <a:gd name="T76" fmla="*/ 163 w 243"/>
                <a:gd name="T77" fmla="*/ 205 h 241"/>
                <a:gd name="T78" fmla="*/ 184 w 243"/>
                <a:gd name="T79" fmla="*/ 224 h 241"/>
                <a:gd name="T80" fmla="*/ 203 w 243"/>
                <a:gd name="T81" fmla="*/ 211 h 241"/>
                <a:gd name="T82" fmla="*/ 192 w 243"/>
                <a:gd name="T83" fmla="*/ 183 h 241"/>
                <a:gd name="T84" fmla="*/ 205 w 243"/>
                <a:gd name="T85" fmla="*/ 168 h 241"/>
                <a:gd name="T86" fmla="*/ 236 w 243"/>
                <a:gd name="T87" fmla="*/ 168 h 241"/>
                <a:gd name="T88" fmla="*/ 243 w 243"/>
                <a:gd name="T89" fmla="*/ 147 h 241"/>
                <a:gd name="T90" fmla="*/ 216 w 243"/>
                <a:gd name="T91" fmla="*/ 130 h 241"/>
                <a:gd name="T92" fmla="*/ 216 w 243"/>
                <a:gd name="T93" fmla="*/ 110 h 241"/>
                <a:gd name="T94" fmla="*/ 121 w 243"/>
                <a:gd name="T95" fmla="*/ 170 h 241"/>
                <a:gd name="T96" fmla="*/ 72 w 243"/>
                <a:gd name="T97" fmla="*/ 120 h 241"/>
                <a:gd name="T98" fmla="*/ 121 w 243"/>
                <a:gd name="T99" fmla="*/ 71 h 241"/>
                <a:gd name="T100" fmla="*/ 171 w 243"/>
                <a:gd name="T101" fmla="*/ 120 h 241"/>
                <a:gd name="T102" fmla="*/ 121 w 243"/>
                <a:gd name="T103" fmla="*/ 17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1">
                  <a:moveTo>
                    <a:pt x="216" y="110"/>
                  </a:moveTo>
                  <a:cubicBezTo>
                    <a:pt x="243" y="95"/>
                    <a:pt x="243" y="95"/>
                    <a:pt x="243" y="95"/>
                  </a:cubicBezTo>
                  <a:cubicBezTo>
                    <a:pt x="234" y="73"/>
                    <a:pt x="234" y="73"/>
                    <a:pt x="234" y="73"/>
                  </a:cubicBezTo>
                  <a:cubicBezTo>
                    <a:pt x="204" y="75"/>
                    <a:pt x="204" y="75"/>
                    <a:pt x="204" y="75"/>
                  </a:cubicBezTo>
                  <a:cubicBezTo>
                    <a:pt x="194" y="59"/>
                    <a:pt x="194" y="59"/>
                    <a:pt x="194" y="59"/>
                  </a:cubicBezTo>
                  <a:cubicBezTo>
                    <a:pt x="204" y="29"/>
                    <a:pt x="204" y="29"/>
                    <a:pt x="204" y="29"/>
                  </a:cubicBezTo>
                  <a:cubicBezTo>
                    <a:pt x="187" y="16"/>
                    <a:pt x="187" y="16"/>
                    <a:pt x="187" y="16"/>
                  </a:cubicBezTo>
                  <a:cubicBezTo>
                    <a:pt x="163" y="38"/>
                    <a:pt x="163" y="38"/>
                    <a:pt x="163" y="38"/>
                  </a:cubicBezTo>
                  <a:cubicBezTo>
                    <a:pt x="142" y="32"/>
                    <a:pt x="142" y="32"/>
                    <a:pt x="142" y="32"/>
                  </a:cubicBezTo>
                  <a:cubicBezTo>
                    <a:pt x="134" y="0"/>
                    <a:pt x="134" y="0"/>
                    <a:pt x="134" y="0"/>
                  </a:cubicBezTo>
                  <a:cubicBezTo>
                    <a:pt x="110" y="0"/>
                    <a:pt x="110" y="0"/>
                    <a:pt x="110" y="0"/>
                  </a:cubicBezTo>
                  <a:cubicBezTo>
                    <a:pt x="102" y="31"/>
                    <a:pt x="102" y="31"/>
                    <a:pt x="102" y="31"/>
                  </a:cubicBezTo>
                  <a:cubicBezTo>
                    <a:pt x="80" y="35"/>
                    <a:pt x="80" y="35"/>
                    <a:pt x="80" y="35"/>
                  </a:cubicBezTo>
                  <a:cubicBezTo>
                    <a:pt x="75" y="31"/>
                    <a:pt x="75" y="31"/>
                    <a:pt x="75" y="31"/>
                  </a:cubicBezTo>
                  <a:cubicBezTo>
                    <a:pt x="65" y="22"/>
                    <a:pt x="65" y="22"/>
                    <a:pt x="65" y="22"/>
                  </a:cubicBezTo>
                  <a:cubicBezTo>
                    <a:pt x="58" y="16"/>
                    <a:pt x="58" y="16"/>
                    <a:pt x="58" y="16"/>
                  </a:cubicBezTo>
                  <a:cubicBezTo>
                    <a:pt x="38" y="32"/>
                    <a:pt x="38" y="32"/>
                    <a:pt x="38" y="32"/>
                  </a:cubicBezTo>
                  <a:cubicBezTo>
                    <a:pt x="49" y="60"/>
                    <a:pt x="49" y="60"/>
                    <a:pt x="49" y="60"/>
                  </a:cubicBezTo>
                  <a:cubicBezTo>
                    <a:pt x="40" y="73"/>
                    <a:pt x="40" y="73"/>
                    <a:pt x="40" y="73"/>
                  </a:cubicBezTo>
                  <a:cubicBezTo>
                    <a:pt x="17" y="72"/>
                    <a:pt x="17" y="72"/>
                    <a:pt x="17" y="72"/>
                  </a:cubicBezTo>
                  <a:cubicBezTo>
                    <a:pt x="7" y="71"/>
                    <a:pt x="7" y="71"/>
                    <a:pt x="7" y="71"/>
                  </a:cubicBezTo>
                  <a:cubicBezTo>
                    <a:pt x="4" y="78"/>
                    <a:pt x="4" y="78"/>
                    <a:pt x="4" y="78"/>
                  </a:cubicBezTo>
                  <a:cubicBezTo>
                    <a:pt x="0" y="91"/>
                    <a:pt x="0" y="91"/>
                    <a:pt x="0" y="91"/>
                  </a:cubicBezTo>
                  <a:cubicBezTo>
                    <a:pt x="23" y="105"/>
                    <a:pt x="23" y="105"/>
                    <a:pt x="23" y="105"/>
                  </a:cubicBezTo>
                  <a:cubicBezTo>
                    <a:pt x="28" y="108"/>
                    <a:pt x="28" y="108"/>
                    <a:pt x="28" y="108"/>
                  </a:cubicBezTo>
                  <a:cubicBezTo>
                    <a:pt x="27" y="112"/>
                    <a:pt x="27" y="112"/>
                    <a:pt x="27" y="112"/>
                  </a:cubicBezTo>
                  <a:cubicBezTo>
                    <a:pt x="26" y="128"/>
                    <a:pt x="26" y="128"/>
                    <a:pt x="26" y="128"/>
                  </a:cubicBezTo>
                  <a:cubicBezTo>
                    <a:pt x="0" y="146"/>
                    <a:pt x="0" y="146"/>
                    <a:pt x="0" y="146"/>
                  </a:cubicBezTo>
                  <a:cubicBezTo>
                    <a:pt x="8" y="168"/>
                    <a:pt x="8" y="168"/>
                    <a:pt x="8" y="168"/>
                  </a:cubicBezTo>
                  <a:cubicBezTo>
                    <a:pt x="38" y="165"/>
                    <a:pt x="38" y="165"/>
                    <a:pt x="38" y="165"/>
                  </a:cubicBezTo>
                  <a:cubicBezTo>
                    <a:pt x="48" y="182"/>
                    <a:pt x="48" y="182"/>
                    <a:pt x="48" y="182"/>
                  </a:cubicBezTo>
                  <a:cubicBezTo>
                    <a:pt x="38" y="210"/>
                    <a:pt x="38" y="210"/>
                    <a:pt x="38" y="210"/>
                  </a:cubicBezTo>
                  <a:cubicBezTo>
                    <a:pt x="58" y="223"/>
                    <a:pt x="58" y="223"/>
                    <a:pt x="58" y="223"/>
                  </a:cubicBezTo>
                  <a:cubicBezTo>
                    <a:pt x="82" y="205"/>
                    <a:pt x="82" y="205"/>
                    <a:pt x="82" y="205"/>
                  </a:cubicBezTo>
                  <a:cubicBezTo>
                    <a:pt x="101" y="212"/>
                    <a:pt x="101" y="212"/>
                    <a:pt x="101" y="212"/>
                  </a:cubicBezTo>
                  <a:cubicBezTo>
                    <a:pt x="109" y="241"/>
                    <a:pt x="109" y="241"/>
                    <a:pt x="109" y="241"/>
                  </a:cubicBezTo>
                  <a:cubicBezTo>
                    <a:pt x="131" y="241"/>
                    <a:pt x="131" y="241"/>
                    <a:pt x="131" y="241"/>
                  </a:cubicBezTo>
                  <a:cubicBezTo>
                    <a:pt x="140" y="211"/>
                    <a:pt x="140" y="211"/>
                    <a:pt x="140" y="211"/>
                  </a:cubicBezTo>
                  <a:cubicBezTo>
                    <a:pt x="163" y="205"/>
                    <a:pt x="163" y="205"/>
                    <a:pt x="163" y="205"/>
                  </a:cubicBezTo>
                  <a:cubicBezTo>
                    <a:pt x="184" y="224"/>
                    <a:pt x="184" y="224"/>
                    <a:pt x="184" y="224"/>
                  </a:cubicBezTo>
                  <a:cubicBezTo>
                    <a:pt x="203" y="211"/>
                    <a:pt x="203" y="211"/>
                    <a:pt x="203" y="211"/>
                  </a:cubicBezTo>
                  <a:cubicBezTo>
                    <a:pt x="192" y="183"/>
                    <a:pt x="192" y="183"/>
                    <a:pt x="192" y="183"/>
                  </a:cubicBezTo>
                  <a:cubicBezTo>
                    <a:pt x="205" y="168"/>
                    <a:pt x="205" y="168"/>
                    <a:pt x="205" y="168"/>
                  </a:cubicBezTo>
                  <a:cubicBezTo>
                    <a:pt x="236" y="168"/>
                    <a:pt x="236" y="168"/>
                    <a:pt x="236" y="168"/>
                  </a:cubicBezTo>
                  <a:cubicBezTo>
                    <a:pt x="243" y="147"/>
                    <a:pt x="243" y="147"/>
                    <a:pt x="243" y="147"/>
                  </a:cubicBezTo>
                  <a:cubicBezTo>
                    <a:pt x="216" y="130"/>
                    <a:pt x="216" y="130"/>
                    <a:pt x="216" y="130"/>
                  </a:cubicBezTo>
                  <a:lnTo>
                    <a:pt x="216" y="110"/>
                  </a:lnTo>
                  <a:close/>
                  <a:moveTo>
                    <a:pt x="121" y="170"/>
                  </a:moveTo>
                  <a:cubicBezTo>
                    <a:pt x="94" y="170"/>
                    <a:pt x="72" y="148"/>
                    <a:pt x="72" y="120"/>
                  </a:cubicBezTo>
                  <a:cubicBezTo>
                    <a:pt x="72" y="93"/>
                    <a:pt x="94" y="71"/>
                    <a:pt x="121" y="71"/>
                  </a:cubicBezTo>
                  <a:cubicBezTo>
                    <a:pt x="148" y="71"/>
                    <a:pt x="171" y="93"/>
                    <a:pt x="171" y="120"/>
                  </a:cubicBezTo>
                  <a:cubicBezTo>
                    <a:pt x="171" y="148"/>
                    <a:pt x="148" y="170"/>
                    <a:pt x="121" y="17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33" name="Freeform 375"/>
            <p:cNvSpPr/>
            <p:nvPr/>
          </p:nvSpPr>
          <p:spPr bwMode="auto">
            <a:xfrm>
              <a:off x="6231805" y="1678677"/>
              <a:ext cx="261103" cy="271201"/>
            </a:xfrm>
            <a:custGeom>
              <a:avLst/>
              <a:gdLst>
                <a:gd name="T0" fmla="*/ 88 w 153"/>
                <a:gd name="T1" fmla="*/ 137 h 159"/>
                <a:gd name="T2" fmla="*/ 85 w 153"/>
                <a:gd name="T3" fmla="*/ 126 h 159"/>
                <a:gd name="T4" fmla="*/ 59 w 153"/>
                <a:gd name="T5" fmla="*/ 120 h 159"/>
                <a:gd name="T6" fmla="*/ 44 w 153"/>
                <a:gd name="T7" fmla="*/ 59 h 159"/>
                <a:gd name="T8" fmla="*/ 105 w 153"/>
                <a:gd name="T9" fmla="*/ 44 h 159"/>
                <a:gd name="T10" fmla="*/ 123 w 153"/>
                <a:gd name="T11" fmla="*/ 65 h 159"/>
                <a:gd name="T12" fmla="*/ 148 w 153"/>
                <a:gd name="T13" fmla="*/ 58 h 159"/>
                <a:gd name="T14" fmla="*/ 153 w 153"/>
                <a:gd name="T15" fmla="*/ 56 h 159"/>
                <a:gd name="T16" fmla="*/ 121 w 153"/>
                <a:gd name="T17" fmla="*/ 17 h 159"/>
                <a:gd name="T18" fmla="*/ 31 w 153"/>
                <a:gd name="T19" fmla="*/ 25 h 159"/>
                <a:gd name="T20" fmla="*/ 17 w 153"/>
                <a:gd name="T21" fmla="*/ 43 h 159"/>
                <a:gd name="T22" fmla="*/ 8 w 153"/>
                <a:gd name="T23" fmla="*/ 62 h 159"/>
                <a:gd name="T24" fmla="*/ 42 w 153"/>
                <a:gd name="T25" fmla="*/ 147 h 159"/>
                <a:gd name="T26" fmla="*/ 92 w 153"/>
                <a:gd name="T27" fmla="*/ 157 h 159"/>
                <a:gd name="T28" fmla="*/ 88 w 153"/>
                <a:gd name="T29"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59">
                  <a:moveTo>
                    <a:pt x="88" y="137"/>
                  </a:moveTo>
                  <a:cubicBezTo>
                    <a:pt x="85" y="126"/>
                    <a:pt x="85" y="126"/>
                    <a:pt x="85" y="126"/>
                  </a:cubicBezTo>
                  <a:cubicBezTo>
                    <a:pt x="76" y="127"/>
                    <a:pt x="67" y="125"/>
                    <a:pt x="59" y="120"/>
                  </a:cubicBezTo>
                  <a:cubicBezTo>
                    <a:pt x="38" y="107"/>
                    <a:pt x="31" y="80"/>
                    <a:pt x="44" y="59"/>
                  </a:cubicBezTo>
                  <a:cubicBezTo>
                    <a:pt x="56" y="38"/>
                    <a:pt x="84" y="31"/>
                    <a:pt x="105" y="44"/>
                  </a:cubicBezTo>
                  <a:cubicBezTo>
                    <a:pt x="113" y="49"/>
                    <a:pt x="119" y="56"/>
                    <a:pt x="123" y="65"/>
                  </a:cubicBezTo>
                  <a:cubicBezTo>
                    <a:pt x="148" y="58"/>
                    <a:pt x="148" y="58"/>
                    <a:pt x="148" y="58"/>
                  </a:cubicBezTo>
                  <a:cubicBezTo>
                    <a:pt x="153" y="56"/>
                    <a:pt x="153" y="56"/>
                    <a:pt x="153" y="56"/>
                  </a:cubicBezTo>
                  <a:cubicBezTo>
                    <a:pt x="147" y="40"/>
                    <a:pt x="136" y="26"/>
                    <a:pt x="121" y="17"/>
                  </a:cubicBezTo>
                  <a:cubicBezTo>
                    <a:pt x="92" y="0"/>
                    <a:pt x="55" y="4"/>
                    <a:pt x="31" y="25"/>
                  </a:cubicBezTo>
                  <a:cubicBezTo>
                    <a:pt x="26" y="30"/>
                    <a:pt x="21" y="36"/>
                    <a:pt x="17" y="43"/>
                  </a:cubicBezTo>
                  <a:cubicBezTo>
                    <a:pt x="13" y="49"/>
                    <a:pt x="10" y="56"/>
                    <a:pt x="8" y="62"/>
                  </a:cubicBezTo>
                  <a:cubicBezTo>
                    <a:pt x="0" y="94"/>
                    <a:pt x="13" y="129"/>
                    <a:pt x="42" y="147"/>
                  </a:cubicBezTo>
                  <a:cubicBezTo>
                    <a:pt x="58" y="156"/>
                    <a:pt x="75" y="159"/>
                    <a:pt x="92" y="157"/>
                  </a:cubicBezTo>
                  <a:lnTo>
                    <a:pt x="88" y="137"/>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34" name="Freeform 376"/>
            <p:cNvSpPr/>
            <p:nvPr/>
          </p:nvSpPr>
          <p:spPr bwMode="auto">
            <a:xfrm>
              <a:off x="6117843" y="1646219"/>
              <a:ext cx="155075" cy="131273"/>
            </a:xfrm>
            <a:custGeom>
              <a:avLst/>
              <a:gdLst>
                <a:gd name="T0" fmla="*/ 91 w 91"/>
                <a:gd name="T1" fmla="*/ 40 h 77"/>
                <a:gd name="T2" fmla="*/ 30 w 91"/>
                <a:gd name="T3" fmla="*/ 3 h 77"/>
                <a:gd name="T4" fmla="*/ 14 w 91"/>
                <a:gd name="T5" fmla="*/ 7 h 77"/>
                <a:gd name="T6" fmla="*/ 3 w 91"/>
                <a:gd name="T7" fmla="*/ 24 h 77"/>
                <a:gd name="T8" fmla="*/ 7 w 91"/>
                <a:gd name="T9" fmla="*/ 40 h 77"/>
                <a:gd name="T10" fmla="*/ 68 w 91"/>
                <a:gd name="T11" fmla="*/ 77 h 77"/>
                <a:gd name="T12" fmla="*/ 77 w 91"/>
                <a:gd name="T13" fmla="*/ 57 h 77"/>
                <a:gd name="T14" fmla="*/ 91 w 91"/>
                <a:gd name="T15" fmla="*/ 4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77">
                  <a:moveTo>
                    <a:pt x="91" y="40"/>
                  </a:moveTo>
                  <a:cubicBezTo>
                    <a:pt x="30" y="3"/>
                    <a:pt x="30" y="3"/>
                    <a:pt x="30" y="3"/>
                  </a:cubicBezTo>
                  <a:cubicBezTo>
                    <a:pt x="24" y="0"/>
                    <a:pt x="17" y="1"/>
                    <a:pt x="14" y="7"/>
                  </a:cubicBezTo>
                  <a:cubicBezTo>
                    <a:pt x="3" y="24"/>
                    <a:pt x="3" y="24"/>
                    <a:pt x="3" y="24"/>
                  </a:cubicBezTo>
                  <a:cubicBezTo>
                    <a:pt x="0" y="30"/>
                    <a:pt x="2" y="37"/>
                    <a:pt x="7" y="40"/>
                  </a:cubicBezTo>
                  <a:cubicBezTo>
                    <a:pt x="68" y="77"/>
                    <a:pt x="68" y="77"/>
                    <a:pt x="68" y="77"/>
                  </a:cubicBezTo>
                  <a:cubicBezTo>
                    <a:pt x="70" y="70"/>
                    <a:pt x="73" y="64"/>
                    <a:pt x="77" y="57"/>
                  </a:cubicBezTo>
                  <a:cubicBezTo>
                    <a:pt x="81" y="51"/>
                    <a:pt x="85" y="45"/>
                    <a:pt x="91" y="4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grpSp>
      <p:cxnSp>
        <p:nvCxnSpPr>
          <p:cNvPr id="35" name="直接连接符 34"/>
          <p:cNvCxnSpPr/>
          <p:nvPr/>
        </p:nvCxnSpPr>
        <p:spPr>
          <a:xfrm>
            <a:off x="8507979" y="4498201"/>
            <a:ext cx="2779724"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bwMode="auto">
          <a:xfrm>
            <a:off x="8356243" y="4498202"/>
            <a:ext cx="3085979" cy="890398"/>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92"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cxnSp>
        <p:nvCxnSpPr>
          <p:cNvPr id="37" name="直接连接符 36"/>
          <p:cNvCxnSpPr/>
          <p:nvPr/>
        </p:nvCxnSpPr>
        <p:spPr>
          <a:xfrm>
            <a:off x="1627940" y="4479147"/>
            <a:ext cx="2779724"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bwMode="auto">
          <a:xfrm>
            <a:off x="1476203" y="4479147"/>
            <a:ext cx="3085979" cy="890398"/>
          </a:xfrm>
          <a:prstGeom prst="rect">
            <a:avLst/>
          </a:prstGeom>
          <a:noFill/>
        </p:spPr>
        <p:txBody>
          <a:bodyPr vert="horz" wrap="square" lIns="118071" tIns="59036" rIns="118071" bIns="59036" numCol="1" anchor="t" anchorCtr="0" compatLnSpc="1">
            <a:spAutoFit/>
          </a:bodyPr>
          <a:lstStyle/>
          <a:p>
            <a:pPr defTabSz="1180571">
              <a:lnSpc>
                <a:spcPct val="120000"/>
              </a:lnSpc>
              <a:defRPr/>
            </a:pPr>
            <a:r>
              <a:rPr lang="zh-CN" altLang="en-US" sz="1392" dirty="0">
                <a:solidFill>
                  <a:schemeClr val="tx1">
                    <a:lumMod val="95000"/>
                    <a:lumOff val="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nvGrpSpPr>
          <p:cNvPr id="39" name="组合 38"/>
          <p:cNvGrpSpPr/>
          <p:nvPr/>
        </p:nvGrpSpPr>
        <p:grpSpPr>
          <a:xfrm>
            <a:off x="8562485" y="3855859"/>
            <a:ext cx="583837" cy="621794"/>
            <a:chOff x="4222411" y="4893577"/>
            <a:chExt cx="610202" cy="649873"/>
          </a:xfrm>
        </p:grpSpPr>
        <p:sp>
          <p:nvSpPr>
            <p:cNvPr id="40" name="Freeform 397"/>
            <p:cNvSpPr/>
            <p:nvPr/>
          </p:nvSpPr>
          <p:spPr bwMode="auto">
            <a:xfrm>
              <a:off x="4663834" y="5236185"/>
              <a:ext cx="168779" cy="136322"/>
            </a:xfrm>
            <a:custGeom>
              <a:avLst/>
              <a:gdLst>
                <a:gd name="T0" fmla="*/ 89 w 99"/>
                <a:gd name="T1" fmla="*/ 48 h 80"/>
                <a:gd name="T2" fmla="*/ 60 w 99"/>
                <a:gd name="T3" fmla="*/ 0 h 80"/>
                <a:gd name="T4" fmla="*/ 0 w 99"/>
                <a:gd name="T5" fmla="*/ 0 h 80"/>
                <a:gd name="T6" fmla="*/ 38 w 99"/>
                <a:gd name="T7" fmla="*/ 65 h 80"/>
                <a:gd name="T8" fmla="*/ 38 w 99"/>
                <a:gd name="T9" fmla="*/ 80 h 80"/>
                <a:gd name="T10" fmla="*/ 73 w 99"/>
                <a:gd name="T11" fmla="*/ 80 h 80"/>
                <a:gd name="T12" fmla="*/ 89 w 99"/>
                <a:gd name="T13" fmla="*/ 48 h 80"/>
              </a:gdLst>
              <a:ahLst/>
              <a:cxnLst>
                <a:cxn ang="0">
                  <a:pos x="T0" y="T1"/>
                </a:cxn>
                <a:cxn ang="0">
                  <a:pos x="T2" y="T3"/>
                </a:cxn>
                <a:cxn ang="0">
                  <a:pos x="T4" y="T5"/>
                </a:cxn>
                <a:cxn ang="0">
                  <a:pos x="T6" y="T7"/>
                </a:cxn>
                <a:cxn ang="0">
                  <a:pos x="T8" y="T9"/>
                </a:cxn>
                <a:cxn ang="0">
                  <a:pos x="T10" y="T11"/>
                </a:cxn>
                <a:cxn ang="0">
                  <a:pos x="T12" y="T13"/>
                </a:cxn>
              </a:cxnLst>
              <a:rect l="0" t="0" r="r" b="b"/>
              <a:pathLst>
                <a:path w="99" h="80">
                  <a:moveTo>
                    <a:pt x="89" y="48"/>
                  </a:moveTo>
                  <a:cubicBezTo>
                    <a:pt x="60" y="0"/>
                    <a:pt x="60" y="0"/>
                    <a:pt x="60" y="0"/>
                  </a:cubicBezTo>
                  <a:cubicBezTo>
                    <a:pt x="0" y="0"/>
                    <a:pt x="0" y="0"/>
                    <a:pt x="0" y="0"/>
                  </a:cubicBezTo>
                  <a:cubicBezTo>
                    <a:pt x="21" y="14"/>
                    <a:pt x="38" y="34"/>
                    <a:pt x="38" y="65"/>
                  </a:cubicBezTo>
                  <a:cubicBezTo>
                    <a:pt x="38" y="70"/>
                    <a:pt x="38" y="76"/>
                    <a:pt x="38" y="80"/>
                  </a:cubicBezTo>
                  <a:cubicBezTo>
                    <a:pt x="53" y="80"/>
                    <a:pt x="66" y="80"/>
                    <a:pt x="73" y="80"/>
                  </a:cubicBezTo>
                  <a:cubicBezTo>
                    <a:pt x="99" y="80"/>
                    <a:pt x="89" y="48"/>
                    <a:pt x="89" y="48"/>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1" name="Freeform 398"/>
            <p:cNvSpPr/>
            <p:nvPr/>
          </p:nvSpPr>
          <p:spPr bwMode="auto">
            <a:xfrm>
              <a:off x="4433746" y="5003212"/>
              <a:ext cx="177435" cy="205565"/>
            </a:xfrm>
            <a:custGeom>
              <a:avLst/>
              <a:gdLst>
                <a:gd name="T0" fmla="*/ 52 w 104"/>
                <a:gd name="T1" fmla="*/ 0 h 121"/>
                <a:gd name="T2" fmla="*/ 0 w 104"/>
                <a:gd name="T3" fmla="*/ 60 h 121"/>
                <a:gd name="T4" fmla="*/ 31 w 104"/>
                <a:gd name="T5" fmla="*/ 116 h 121"/>
                <a:gd name="T6" fmla="*/ 31 w 104"/>
                <a:gd name="T7" fmla="*/ 116 h 121"/>
                <a:gd name="T8" fmla="*/ 52 w 104"/>
                <a:gd name="T9" fmla="*/ 121 h 121"/>
                <a:gd name="T10" fmla="*/ 73 w 104"/>
                <a:gd name="T11" fmla="*/ 116 h 121"/>
                <a:gd name="T12" fmla="*/ 74 w 104"/>
                <a:gd name="T13" fmla="*/ 115 h 121"/>
                <a:gd name="T14" fmla="*/ 104 w 104"/>
                <a:gd name="T15" fmla="*/ 60 h 121"/>
                <a:gd name="T16" fmla="*/ 52 w 10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1">
                  <a:moveTo>
                    <a:pt x="52" y="0"/>
                  </a:moveTo>
                  <a:cubicBezTo>
                    <a:pt x="23" y="0"/>
                    <a:pt x="0" y="27"/>
                    <a:pt x="0" y="60"/>
                  </a:cubicBezTo>
                  <a:cubicBezTo>
                    <a:pt x="0" y="85"/>
                    <a:pt x="13" y="106"/>
                    <a:pt x="31" y="116"/>
                  </a:cubicBezTo>
                  <a:cubicBezTo>
                    <a:pt x="31" y="116"/>
                    <a:pt x="31" y="116"/>
                    <a:pt x="31" y="116"/>
                  </a:cubicBezTo>
                  <a:cubicBezTo>
                    <a:pt x="38" y="119"/>
                    <a:pt x="45" y="121"/>
                    <a:pt x="52" y="121"/>
                  </a:cubicBezTo>
                  <a:cubicBezTo>
                    <a:pt x="59" y="121"/>
                    <a:pt x="66" y="119"/>
                    <a:pt x="73" y="116"/>
                  </a:cubicBezTo>
                  <a:cubicBezTo>
                    <a:pt x="73" y="116"/>
                    <a:pt x="74" y="115"/>
                    <a:pt x="74" y="115"/>
                  </a:cubicBezTo>
                  <a:cubicBezTo>
                    <a:pt x="92" y="105"/>
                    <a:pt x="104" y="84"/>
                    <a:pt x="104" y="60"/>
                  </a:cubicBezTo>
                  <a:cubicBezTo>
                    <a:pt x="104" y="27"/>
                    <a:pt x="81" y="0"/>
                    <a:pt x="52"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2" name="Freeform 399"/>
            <p:cNvSpPr/>
            <p:nvPr/>
          </p:nvSpPr>
          <p:spPr bwMode="auto">
            <a:xfrm>
              <a:off x="4350078" y="5227530"/>
              <a:ext cx="351263" cy="315920"/>
            </a:xfrm>
            <a:custGeom>
              <a:avLst/>
              <a:gdLst>
                <a:gd name="T0" fmla="*/ 150 w 206"/>
                <a:gd name="T1" fmla="*/ 5 h 185"/>
                <a:gd name="T2" fmla="*/ 134 w 206"/>
                <a:gd name="T3" fmla="*/ 0 h 185"/>
                <a:gd name="T4" fmla="*/ 134 w 206"/>
                <a:gd name="T5" fmla="*/ 0 h 185"/>
                <a:gd name="T6" fmla="*/ 120 w 206"/>
                <a:gd name="T7" fmla="*/ 5 h 185"/>
                <a:gd name="T8" fmla="*/ 103 w 206"/>
                <a:gd name="T9" fmla="*/ 12 h 185"/>
                <a:gd name="T10" fmla="*/ 87 w 206"/>
                <a:gd name="T11" fmla="*/ 5 h 185"/>
                <a:gd name="T12" fmla="*/ 73 w 206"/>
                <a:gd name="T13" fmla="*/ 0 h 185"/>
                <a:gd name="T14" fmla="*/ 57 w 206"/>
                <a:gd name="T15" fmla="*/ 5 h 185"/>
                <a:gd name="T16" fmla="*/ 0 w 206"/>
                <a:gd name="T17" fmla="*/ 73 h 185"/>
                <a:gd name="T18" fmla="*/ 0 w 206"/>
                <a:gd name="T19" fmla="*/ 85 h 185"/>
                <a:gd name="T20" fmla="*/ 0 w 206"/>
                <a:gd name="T21" fmla="*/ 151 h 185"/>
                <a:gd name="T22" fmla="*/ 94 w 206"/>
                <a:gd name="T23" fmla="*/ 185 h 185"/>
                <a:gd name="T24" fmla="*/ 113 w 206"/>
                <a:gd name="T25" fmla="*/ 185 h 185"/>
                <a:gd name="T26" fmla="*/ 206 w 206"/>
                <a:gd name="T27" fmla="*/ 151 h 185"/>
                <a:gd name="T28" fmla="*/ 206 w 206"/>
                <a:gd name="T29" fmla="*/ 85 h 185"/>
                <a:gd name="T30" fmla="*/ 206 w 206"/>
                <a:gd name="T31" fmla="*/ 73 h 185"/>
                <a:gd name="T32" fmla="*/ 150 w 206"/>
                <a:gd name="T33"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185">
                  <a:moveTo>
                    <a:pt x="150" y="5"/>
                  </a:moveTo>
                  <a:cubicBezTo>
                    <a:pt x="144" y="3"/>
                    <a:pt x="139" y="2"/>
                    <a:pt x="134" y="0"/>
                  </a:cubicBezTo>
                  <a:cubicBezTo>
                    <a:pt x="134" y="0"/>
                    <a:pt x="134" y="0"/>
                    <a:pt x="134" y="0"/>
                  </a:cubicBezTo>
                  <a:cubicBezTo>
                    <a:pt x="120" y="5"/>
                    <a:pt x="120" y="5"/>
                    <a:pt x="120" y="5"/>
                  </a:cubicBezTo>
                  <a:cubicBezTo>
                    <a:pt x="103" y="12"/>
                    <a:pt x="103" y="12"/>
                    <a:pt x="103" y="12"/>
                  </a:cubicBezTo>
                  <a:cubicBezTo>
                    <a:pt x="87" y="5"/>
                    <a:pt x="87" y="5"/>
                    <a:pt x="87" y="5"/>
                  </a:cubicBezTo>
                  <a:cubicBezTo>
                    <a:pt x="73" y="0"/>
                    <a:pt x="73" y="0"/>
                    <a:pt x="73" y="0"/>
                  </a:cubicBezTo>
                  <a:cubicBezTo>
                    <a:pt x="68" y="2"/>
                    <a:pt x="62" y="3"/>
                    <a:pt x="57" y="5"/>
                  </a:cubicBezTo>
                  <a:cubicBezTo>
                    <a:pt x="30" y="15"/>
                    <a:pt x="0" y="35"/>
                    <a:pt x="0" y="73"/>
                  </a:cubicBezTo>
                  <a:cubicBezTo>
                    <a:pt x="0" y="77"/>
                    <a:pt x="0" y="81"/>
                    <a:pt x="0" y="85"/>
                  </a:cubicBezTo>
                  <a:cubicBezTo>
                    <a:pt x="0" y="141"/>
                    <a:pt x="0" y="151"/>
                    <a:pt x="0" y="151"/>
                  </a:cubicBezTo>
                  <a:cubicBezTo>
                    <a:pt x="0" y="151"/>
                    <a:pt x="3" y="185"/>
                    <a:pt x="94" y="185"/>
                  </a:cubicBezTo>
                  <a:cubicBezTo>
                    <a:pt x="113" y="185"/>
                    <a:pt x="113" y="185"/>
                    <a:pt x="113" y="185"/>
                  </a:cubicBezTo>
                  <a:cubicBezTo>
                    <a:pt x="204" y="185"/>
                    <a:pt x="206" y="151"/>
                    <a:pt x="206" y="151"/>
                  </a:cubicBezTo>
                  <a:cubicBezTo>
                    <a:pt x="206" y="151"/>
                    <a:pt x="206" y="141"/>
                    <a:pt x="206" y="85"/>
                  </a:cubicBezTo>
                  <a:cubicBezTo>
                    <a:pt x="206" y="81"/>
                    <a:pt x="206" y="77"/>
                    <a:pt x="206" y="73"/>
                  </a:cubicBezTo>
                  <a:cubicBezTo>
                    <a:pt x="206" y="35"/>
                    <a:pt x="176" y="15"/>
                    <a:pt x="150" y="5"/>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3" name="Freeform 400"/>
            <p:cNvSpPr/>
            <p:nvPr/>
          </p:nvSpPr>
          <p:spPr bwMode="auto">
            <a:xfrm>
              <a:off x="4222411" y="5236185"/>
              <a:ext cx="166616" cy="136322"/>
            </a:xfrm>
            <a:custGeom>
              <a:avLst/>
              <a:gdLst>
                <a:gd name="T0" fmla="*/ 98 w 98"/>
                <a:gd name="T1" fmla="*/ 0 h 80"/>
                <a:gd name="T2" fmla="*/ 39 w 98"/>
                <a:gd name="T3" fmla="*/ 0 h 80"/>
                <a:gd name="T4" fmla="*/ 10 w 98"/>
                <a:gd name="T5" fmla="*/ 48 h 80"/>
                <a:gd name="T6" fmla="*/ 26 w 98"/>
                <a:gd name="T7" fmla="*/ 80 h 80"/>
                <a:gd name="T8" fmla="*/ 60 w 98"/>
                <a:gd name="T9" fmla="*/ 80 h 80"/>
                <a:gd name="T10" fmla="*/ 60 w 98"/>
                <a:gd name="T11" fmla="*/ 65 h 80"/>
                <a:gd name="T12" fmla="*/ 98 w 98"/>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98" h="80">
                  <a:moveTo>
                    <a:pt x="98" y="0"/>
                  </a:moveTo>
                  <a:cubicBezTo>
                    <a:pt x="39" y="0"/>
                    <a:pt x="39" y="0"/>
                    <a:pt x="39" y="0"/>
                  </a:cubicBezTo>
                  <a:cubicBezTo>
                    <a:pt x="10" y="48"/>
                    <a:pt x="10" y="48"/>
                    <a:pt x="10" y="48"/>
                  </a:cubicBezTo>
                  <a:cubicBezTo>
                    <a:pt x="10" y="48"/>
                    <a:pt x="0" y="80"/>
                    <a:pt x="26" y="80"/>
                  </a:cubicBezTo>
                  <a:cubicBezTo>
                    <a:pt x="33" y="80"/>
                    <a:pt x="45" y="80"/>
                    <a:pt x="60" y="80"/>
                  </a:cubicBezTo>
                  <a:cubicBezTo>
                    <a:pt x="60" y="76"/>
                    <a:pt x="60" y="70"/>
                    <a:pt x="60" y="65"/>
                  </a:cubicBezTo>
                  <a:cubicBezTo>
                    <a:pt x="60" y="34"/>
                    <a:pt x="77" y="14"/>
                    <a:pt x="98" y="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4" name="Freeform 401"/>
            <p:cNvSpPr/>
            <p:nvPr/>
          </p:nvSpPr>
          <p:spPr bwMode="auto">
            <a:xfrm>
              <a:off x="4295260" y="4893577"/>
              <a:ext cx="462340" cy="331067"/>
            </a:xfrm>
            <a:custGeom>
              <a:avLst/>
              <a:gdLst>
                <a:gd name="T0" fmla="*/ 28 w 271"/>
                <a:gd name="T1" fmla="*/ 194 h 194"/>
                <a:gd name="T2" fmla="*/ 68 w 271"/>
                <a:gd name="T3" fmla="*/ 194 h 194"/>
                <a:gd name="T4" fmla="*/ 84 w 271"/>
                <a:gd name="T5" fmla="*/ 188 h 194"/>
                <a:gd name="T6" fmla="*/ 96 w 271"/>
                <a:gd name="T7" fmla="*/ 183 h 194"/>
                <a:gd name="T8" fmla="*/ 93 w 271"/>
                <a:gd name="T9" fmla="*/ 180 h 194"/>
                <a:gd name="T10" fmla="*/ 42 w 271"/>
                <a:gd name="T11" fmla="*/ 180 h 194"/>
                <a:gd name="T12" fmla="*/ 18 w 271"/>
                <a:gd name="T13" fmla="*/ 156 h 194"/>
                <a:gd name="T14" fmla="*/ 18 w 271"/>
                <a:gd name="T15" fmla="*/ 39 h 194"/>
                <a:gd name="T16" fmla="*/ 42 w 271"/>
                <a:gd name="T17" fmla="*/ 15 h 194"/>
                <a:gd name="T18" fmla="*/ 228 w 271"/>
                <a:gd name="T19" fmla="*/ 15 h 194"/>
                <a:gd name="T20" fmla="*/ 253 w 271"/>
                <a:gd name="T21" fmla="*/ 39 h 194"/>
                <a:gd name="T22" fmla="*/ 253 w 271"/>
                <a:gd name="T23" fmla="*/ 156 h 194"/>
                <a:gd name="T24" fmla="*/ 228 w 271"/>
                <a:gd name="T25" fmla="*/ 180 h 194"/>
                <a:gd name="T26" fmla="*/ 176 w 271"/>
                <a:gd name="T27" fmla="*/ 180 h 194"/>
                <a:gd name="T28" fmla="*/ 173 w 271"/>
                <a:gd name="T29" fmla="*/ 183 h 194"/>
                <a:gd name="T30" fmla="*/ 203 w 271"/>
                <a:gd name="T31" fmla="*/ 194 h 194"/>
                <a:gd name="T32" fmla="*/ 243 w 271"/>
                <a:gd name="T33" fmla="*/ 194 h 194"/>
                <a:gd name="T34" fmla="*/ 271 w 271"/>
                <a:gd name="T35" fmla="*/ 166 h 194"/>
                <a:gd name="T36" fmla="*/ 271 w 271"/>
                <a:gd name="T37" fmla="*/ 29 h 194"/>
                <a:gd name="T38" fmla="*/ 243 w 271"/>
                <a:gd name="T39" fmla="*/ 0 h 194"/>
                <a:gd name="T40" fmla="*/ 28 w 271"/>
                <a:gd name="T41" fmla="*/ 0 h 194"/>
                <a:gd name="T42" fmla="*/ 0 w 271"/>
                <a:gd name="T43" fmla="*/ 29 h 194"/>
                <a:gd name="T44" fmla="*/ 0 w 271"/>
                <a:gd name="T45" fmla="*/ 166 h 194"/>
                <a:gd name="T46" fmla="*/ 28 w 271"/>
                <a:gd name="T4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194">
                  <a:moveTo>
                    <a:pt x="28" y="194"/>
                  </a:moveTo>
                  <a:cubicBezTo>
                    <a:pt x="68" y="194"/>
                    <a:pt x="68" y="194"/>
                    <a:pt x="68" y="194"/>
                  </a:cubicBezTo>
                  <a:cubicBezTo>
                    <a:pt x="74" y="192"/>
                    <a:pt x="79" y="189"/>
                    <a:pt x="84" y="188"/>
                  </a:cubicBezTo>
                  <a:cubicBezTo>
                    <a:pt x="88" y="186"/>
                    <a:pt x="92" y="185"/>
                    <a:pt x="96" y="183"/>
                  </a:cubicBezTo>
                  <a:cubicBezTo>
                    <a:pt x="95" y="182"/>
                    <a:pt x="94" y="181"/>
                    <a:pt x="93" y="180"/>
                  </a:cubicBezTo>
                  <a:cubicBezTo>
                    <a:pt x="42" y="180"/>
                    <a:pt x="42" y="180"/>
                    <a:pt x="42" y="180"/>
                  </a:cubicBezTo>
                  <a:cubicBezTo>
                    <a:pt x="29" y="180"/>
                    <a:pt x="18" y="169"/>
                    <a:pt x="18" y="156"/>
                  </a:cubicBezTo>
                  <a:cubicBezTo>
                    <a:pt x="18" y="39"/>
                    <a:pt x="18" y="39"/>
                    <a:pt x="18" y="39"/>
                  </a:cubicBezTo>
                  <a:cubicBezTo>
                    <a:pt x="18" y="25"/>
                    <a:pt x="29" y="15"/>
                    <a:pt x="42" y="15"/>
                  </a:cubicBezTo>
                  <a:cubicBezTo>
                    <a:pt x="228" y="15"/>
                    <a:pt x="228" y="15"/>
                    <a:pt x="228" y="15"/>
                  </a:cubicBezTo>
                  <a:cubicBezTo>
                    <a:pt x="242" y="15"/>
                    <a:pt x="253" y="25"/>
                    <a:pt x="253" y="39"/>
                  </a:cubicBezTo>
                  <a:cubicBezTo>
                    <a:pt x="253" y="156"/>
                    <a:pt x="253" y="156"/>
                    <a:pt x="253" y="156"/>
                  </a:cubicBezTo>
                  <a:cubicBezTo>
                    <a:pt x="253" y="169"/>
                    <a:pt x="242" y="180"/>
                    <a:pt x="228" y="180"/>
                  </a:cubicBezTo>
                  <a:cubicBezTo>
                    <a:pt x="176" y="180"/>
                    <a:pt x="176" y="180"/>
                    <a:pt x="176" y="180"/>
                  </a:cubicBezTo>
                  <a:cubicBezTo>
                    <a:pt x="175" y="181"/>
                    <a:pt x="174" y="182"/>
                    <a:pt x="173" y="183"/>
                  </a:cubicBezTo>
                  <a:cubicBezTo>
                    <a:pt x="182" y="186"/>
                    <a:pt x="192" y="189"/>
                    <a:pt x="203" y="194"/>
                  </a:cubicBezTo>
                  <a:cubicBezTo>
                    <a:pt x="243" y="194"/>
                    <a:pt x="243" y="194"/>
                    <a:pt x="243" y="194"/>
                  </a:cubicBezTo>
                  <a:cubicBezTo>
                    <a:pt x="258" y="194"/>
                    <a:pt x="271" y="181"/>
                    <a:pt x="271" y="166"/>
                  </a:cubicBezTo>
                  <a:cubicBezTo>
                    <a:pt x="271" y="29"/>
                    <a:pt x="271" y="29"/>
                    <a:pt x="271" y="29"/>
                  </a:cubicBezTo>
                  <a:cubicBezTo>
                    <a:pt x="271" y="13"/>
                    <a:pt x="258" y="0"/>
                    <a:pt x="243" y="0"/>
                  </a:cubicBezTo>
                  <a:cubicBezTo>
                    <a:pt x="28" y="0"/>
                    <a:pt x="28" y="0"/>
                    <a:pt x="28" y="0"/>
                  </a:cubicBezTo>
                  <a:cubicBezTo>
                    <a:pt x="13" y="0"/>
                    <a:pt x="0" y="13"/>
                    <a:pt x="0" y="29"/>
                  </a:cubicBezTo>
                  <a:cubicBezTo>
                    <a:pt x="0" y="166"/>
                    <a:pt x="0" y="166"/>
                    <a:pt x="0" y="166"/>
                  </a:cubicBezTo>
                  <a:cubicBezTo>
                    <a:pt x="0" y="181"/>
                    <a:pt x="13" y="194"/>
                    <a:pt x="28" y="194"/>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grpSp>
      <p:grpSp>
        <p:nvGrpSpPr>
          <p:cNvPr id="45" name="组合 44"/>
          <p:cNvGrpSpPr/>
          <p:nvPr/>
        </p:nvGrpSpPr>
        <p:grpSpPr>
          <a:xfrm>
            <a:off x="1666946" y="3831749"/>
            <a:ext cx="530611" cy="599149"/>
            <a:chOff x="1027865" y="1177546"/>
            <a:chExt cx="670069" cy="756622"/>
          </a:xfrm>
        </p:grpSpPr>
        <p:sp>
          <p:nvSpPr>
            <p:cNvPr id="46" name="Oval 648"/>
            <p:cNvSpPr>
              <a:spLocks noChangeArrowheads="1"/>
            </p:cNvSpPr>
            <p:nvPr/>
          </p:nvSpPr>
          <p:spPr bwMode="auto">
            <a:xfrm>
              <a:off x="1494533" y="1264821"/>
              <a:ext cx="189697" cy="219269"/>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7" name="Freeform 649"/>
            <p:cNvSpPr>
              <a:spLocks noEditPoints="1"/>
            </p:cNvSpPr>
            <p:nvPr/>
          </p:nvSpPr>
          <p:spPr bwMode="auto">
            <a:xfrm>
              <a:off x="1301951" y="1177546"/>
              <a:ext cx="199795" cy="173829"/>
            </a:xfrm>
            <a:custGeom>
              <a:avLst/>
              <a:gdLst>
                <a:gd name="T0" fmla="*/ 106 w 117"/>
                <a:gd name="T1" fmla="*/ 67 h 102"/>
                <a:gd name="T2" fmla="*/ 117 w 117"/>
                <a:gd name="T3" fmla="*/ 45 h 102"/>
                <a:gd name="T4" fmla="*/ 117 w 117"/>
                <a:gd name="T5" fmla="*/ 24 h 102"/>
                <a:gd name="T6" fmla="*/ 94 w 117"/>
                <a:gd name="T7" fmla="*/ 0 h 102"/>
                <a:gd name="T8" fmla="*/ 23 w 117"/>
                <a:gd name="T9" fmla="*/ 0 h 102"/>
                <a:gd name="T10" fmla="*/ 0 w 117"/>
                <a:gd name="T11" fmla="*/ 24 h 102"/>
                <a:gd name="T12" fmla="*/ 0 w 117"/>
                <a:gd name="T13" fmla="*/ 45 h 102"/>
                <a:gd name="T14" fmla="*/ 23 w 117"/>
                <a:gd name="T15" fmla="*/ 70 h 102"/>
                <a:gd name="T16" fmla="*/ 73 w 117"/>
                <a:gd name="T17" fmla="*/ 70 h 102"/>
                <a:gd name="T18" fmla="*/ 110 w 117"/>
                <a:gd name="T19" fmla="*/ 102 h 102"/>
                <a:gd name="T20" fmla="*/ 106 w 117"/>
                <a:gd name="T21" fmla="*/ 67 h 102"/>
                <a:gd name="T22" fmla="*/ 88 w 117"/>
                <a:gd name="T23" fmla="*/ 60 h 102"/>
                <a:gd name="T24" fmla="*/ 31 w 117"/>
                <a:gd name="T25" fmla="*/ 60 h 102"/>
                <a:gd name="T26" fmla="*/ 13 w 117"/>
                <a:gd name="T27" fmla="*/ 43 h 102"/>
                <a:gd name="T28" fmla="*/ 13 w 117"/>
                <a:gd name="T29" fmla="*/ 27 h 102"/>
                <a:gd name="T30" fmla="*/ 31 w 117"/>
                <a:gd name="T31" fmla="*/ 9 h 102"/>
                <a:gd name="T32" fmla="*/ 88 w 117"/>
                <a:gd name="T33" fmla="*/ 9 h 102"/>
                <a:gd name="T34" fmla="*/ 106 w 117"/>
                <a:gd name="T35" fmla="*/ 27 h 102"/>
                <a:gd name="T36" fmla="*/ 106 w 117"/>
                <a:gd name="T37" fmla="*/ 43 h 102"/>
                <a:gd name="T38" fmla="*/ 88 w 117"/>
                <a:gd name="T39"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02">
                  <a:moveTo>
                    <a:pt x="106" y="67"/>
                  </a:moveTo>
                  <a:cubicBezTo>
                    <a:pt x="112" y="62"/>
                    <a:pt x="117" y="55"/>
                    <a:pt x="117" y="45"/>
                  </a:cubicBezTo>
                  <a:cubicBezTo>
                    <a:pt x="117" y="24"/>
                    <a:pt x="117" y="24"/>
                    <a:pt x="117" y="24"/>
                  </a:cubicBezTo>
                  <a:cubicBezTo>
                    <a:pt x="117" y="11"/>
                    <a:pt x="107" y="0"/>
                    <a:pt x="94" y="0"/>
                  </a:cubicBezTo>
                  <a:cubicBezTo>
                    <a:pt x="23" y="0"/>
                    <a:pt x="23" y="0"/>
                    <a:pt x="23" y="0"/>
                  </a:cubicBezTo>
                  <a:cubicBezTo>
                    <a:pt x="10" y="0"/>
                    <a:pt x="0" y="11"/>
                    <a:pt x="0" y="24"/>
                  </a:cubicBezTo>
                  <a:cubicBezTo>
                    <a:pt x="0" y="45"/>
                    <a:pt x="0" y="45"/>
                    <a:pt x="0" y="45"/>
                  </a:cubicBezTo>
                  <a:cubicBezTo>
                    <a:pt x="0" y="59"/>
                    <a:pt x="10" y="70"/>
                    <a:pt x="23" y="70"/>
                  </a:cubicBezTo>
                  <a:cubicBezTo>
                    <a:pt x="73" y="70"/>
                    <a:pt x="73" y="70"/>
                    <a:pt x="73" y="70"/>
                  </a:cubicBezTo>
                  <a:cubicBezTo>
                    <a:pt x="110" y="102"/>
                    <a:pt x="110" y="102"/>
                    <a:pt x="110" y="102"/>
                  </a:cubicBezTo>
                  <a:lnTo>
                    <a:pt x="106" y="67"/>
                  </a:lnTo>
                  <a:close/>
                  <a:moveTo>
                    <a:pt x="88" y="60"/>
                  </a:moveTo>
                  <a:cubicBezTo>
                    <a:pt x="31" y="60"/>
                    <a:pt x="31" y="60"/>
                    <a:pt x="31" y="60"/>
                  </a:cubicBezTo>
                  <a:cubicBezTo>
                    <a:pt x="21" y="60"/>
                    <a:pt x="13" y="52"/>
                    <a:pt x="13" y="43"/>
                  </a:cubicBezTo>
                  <a:cubicBezTo>
                    <a:pt x="13" y="27"/>
                    <a:pt x="13" y="27"/>
                    <a:pt x="13" y="27"/>
                  </a:cubicBezTo>
                  <a:cubicBezTo>
                    <a:pt x="13" y="17"/>
                    <a:pt x="21" y="9"/>
                    <a:pt x="31" y="9"/>
                  </a:cubicBezTo>
                  <a:cubicBezTo>
                    <a:pt x="88" y="9"/>
                    <a:pt x="88" y="9"/>
                    <a:pt x="88" y="9"/>
                  </a:cubicBezTo>
                  <a:cubicBezTo>
                    <a:pt x="98" y="9"/>
                    <a:pt x="106" y="17"/>
                    <a:pt x="106" y="27"/>
                  </a:cubicBezTo>
                  <a:cubicBezTo>
                    <a:pt x="106" y="43"/>
                    <a:pt x="106" y="43"/>
                    <a:pt x="106" y="43"/>
                  </a:cubicBezTo>
                  <a:cubicBezTo>
                    <a:pt x="106" y="52"/>
                    <a:pt x="98" y="60"/>
                    <a:pt x="88" y="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8" name="Freeform 650"/>
            <p:cNvSpPr/>
            <p:nvPr/>
          </p:nvSpPr>
          <p:spPr bwMode="auto">
            <a:xfrm>
              <a:off x="1455584" y="1491302"/>
              <a:ext cx="242350" cy="325297"/>
            </a:xfrm>
            <a:custGeom>
              <a:avLst/>
              <a:gdLst>
                <a:gd name="T0" fmla="*/ 71 w 142"/>
                <a:gd name="T1" fmla="*/ 3 h 191"/>
                <a:gd name="T2" fmla="*/ 57 w 142"/>
                <a:gd name="T3" fmla="*/ 97 h 191"/>
                <a:gd name="T4" fmla="*/ 15 w 142"/>
                <a:gd name="T5" fmla="*/ 123 h 191"/>
                <a:gd name="T6" fmla="*/ 15 w 142"/>
                <a:gd name="T7" fmla="*/ 85 h 191"/>
                <a:gd name="T8" fmla="*/ 71 w 142"/>
                <a:gd name="T9" fmla="*/ 3 h 191"/>
                <a:gd name="T10" fmla="*/ 0 w 142"/>
                <a:gd name="T11" fmla="*/ 97 h 191"/>
                <a:gd name="T12" fmla="*/ 0 w 142"/>
                <a:gd name="T13" fmla="*/ 150 h 191"/>
                <a:gd name="T14" fmla="*/ 71 w 142"/>
                <a:gd name="T15" fmla="*/ 191 h 191"/>
                <a:gd name="T16" fmla="*/ 142 w 142"/>
                <a:gd name="T17" fmla="*/ 163 h 191"/>
                <a:gd name="T18" fmla="*/ 142 w 142"/>
                <a:gd name="T19" fmla="*/ 49 h 191"/>
                <a:gd name="T20" fmla="*/ 71 w 142"/>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91">
                  <a:moveTo>
                    <a:pt x="71" y="3"/>
                  </a:moveTo>
                  <a:cubicBezTo>
                    <a:pt x="57" y="97"/>
                    <a:pt x="57" y="97"/>
                    <a:pt x="57" y="97"/>
                  </a:cubicBezTo>
                  <a:cubicBezTo>
                    <a:pt x="15" y="123"/>
                    <a:pt x="15" y="123"/>
                    <a:pt x="15" y="123"/>
                  </a:cubicBezTo>
                  <a:cubicBezTo>
                    <a:pt x="15" y="85"/>
                    <a:pt x="15" y="85"/>
                    <a:pt x="15" y="85"/>
                  </a:cubicBezTo>
                  <a:cubicBezTo>
                    <a:pt x="71" y="3"/>
                    <a:pt x="71" y="3"/>
                    <a:pt x="71" y="3"/>
                  </a:cubicBezTo>
                  <a:cubicBezTo>
                    <a:pt x="16" y="3"/>
                    <a:pt x="0" y="97"/>
                    <a:pt x="0" y="97"/>
                  </a:cubicBezTo>
                  <a:cubicBezTo>
                    <a:pt x="0" y="97"/>
                    <a:pt x="0" y="128"/>
                    <a:pt x="0" y="150"/>
                  </a:cubicBezTo>
                  <a:cubicBezTo>
                    <a:pt x="0" y="173"/>
                    <a:pt x="8" y="191"/>
                    <a:pt x="71" y="191"/>
                  </a:cubicBezTo>
                  <a:cubicBezTo>
                    <a:pt x="134" y="191"/>
                    <a:pt x="142" y="163"/>
                    <a:pt x="142" y="163"/>
                  </a:cubicBezTo>
                  <a:cubicBezTo>
                    <a:pt x="142" y="163"/>
                    <a:pt x="142" y="98"/>
                    <a:pt x="142" y="49"/>
                  </a:cubicBezTo>
                  <a:cubicBezTo>
                    <a:pt x="142" y="0"/>
                    <a:pt x="71" y="3"/>
                    <a:pt x="71"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49" name="Oval 651"/>
            <p:cNvSpPr>
              <a:spLocks noChangeArrowheads="1"/>
            </p:cNvSpPr>
            <p:nvPr/>
          </p:nvSpPr>
          <p:spPr bwMode="auto">
            <a:xfrm>
              <a:off x="1421683" y="1225150"/>
              <a:ext cx="21638" cy="23802"/>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0" name="Oval 652"/>
            <p:cNvSpPr>
              <a:spLocks noChangeArrowheads="1"/>
            </p:cNvSpPr>
            <p:nvPr/>
          </p:nvSpPr>
          <p:spPr bwMode="auto">
            <a:xfrm>
              <a:off x="1387062" y="1225150"/>
              <a:ext cx="23802" cy="23802"/>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1" name="Oval 653"/>
            <p:cNvSpPr>
              <a:spLocks noChangeArrowheads="1"/>
            </p:cNvSpPr>
            <p:nvPr/>
          </p:nvSpPr>
          <p:spPr bwMode="auto">
            <a:xfrm>
              <a:off x="1351719" y="1223708"/>
              <a:ext cx="23802" cy="23802"/>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2" name="Oval 654"/>
            <p:cNvSpPr>
              <a:spLocks noChangeArrowheads="1"/>
            </p:cNvSpPr>
            <p:nvPr/>
          </p:nvSpPr>
          <p:spPr bwMode="auto">
            <a:xfrm>
              <a:off x="1353162" y="1396094"/>
              <a:ext cx="22360" cy="21638"/>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3" name="Oval 655"/>
            <p:cNvSpPr>
              <a:spLocks noChangeArrowheads="1"/>
            </p:cNvSpPr>
            <p:nvPr/>
          </p:nvSpPr>
          <p:spPr bwMode="auto">
            <a:xfrm>
              <a:off x="1317098" y="1397536"/>
              <a:ext cx="22360" cy="22360"/>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4" name="Oval 656"/>
            <p:cNvSpPr>
              <a:spLocks noChangeArrowheads="1"/>
            </p:cNvSpPr>
            <p:nvPr/>
          </p:nvSpPr>
          <p:spPr bwMode="auto">
            <a:xfrm>
              <a:off x="1283198" y="1397536"/>
              <a:ext cx="23802" cy="22360"/>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5" name="Freeform 657"/>
            <p:cNvSpPr/>
            <p:nvPr/>
          </p:nvSpPr>
          <p:spPr bwMode="auto">
            <a:xfrm>
              <a:off x="1027865" y="1608871"/>
              <a:ext cx="240186" cy="325297"/>
            </a:xfrm>
            <a:custGeom>
              <a:avLst/>
              <a:gdLst>
                <a:gd name="T0" fmla="*/ 71 w 141"/>
                <a:gd name="T1" fmla="*/ 3 h 191"/>
                <a:gd name="T2" fmla="*/ 127 w 141"/>
                <a:gd name="T3" fmla="*/ 84 h 191"/>
                <a:gd name="T4" fmla="*/ 127 w 141"/>
                <a:gd name="T5" fmla="*/ 122 h 191"/>
                <a:gd name="T6" fmla="*/ 85 w 141"/>
                <a:gd name="T7" fmla="*/ 97 h 191"/>
                <a:gd name="T8" fmla="*/ 71 w 141"/>
                <a:gd name="T9" fmla="*/ 3 h 191"/>
                <a:gd name="T10" fmla="*/ 0 w 141"/>
                <a:gd name="T11" fmla="*/ 48 h 191"/>
                <a:gd name="T12" fmla="*/ 0 w 141"/>
                <a:gd name="T13" fmla="*/ 163 h 191"/>
                <a:gd name="T14" fmla="*/ 71 w 141"/>
                <a:gd name="T15" fmla="*/ 191 h 191"/>
                <a:gd name="T16" fmla="*/ 141 w 141"/>
                <a:gd name="T17" fmla="*/ 150 h 191"/>
                <a:gd name="T18" fmla="*/ 141 w 141"/>
                <a:gd name="T19" fmla="*/ 97 h 191"/>
                <a:gd name="T20" fmla="*/ 71 w 141"/>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91">
                  <a:moveTo>
                    <a:pt x="71" y="3"/>
                  </a:moveTo>
                  <a:cubicBezTo>
                    <a:pt x="127" y="84"/>
                    <a:pt x="127" y="84"/>
                    <a:pt x="127" y="84"/>
                  </a:cubicBezTo>
                  <a:cubicBezTo>
                    <a:pt x="127" y="122"/>
                    <a:pt x="127" y="122"/>
                    <a:pt x="127" y="122"/>
                  </a:cubicBezTo>
                  <a:cubicBezTo>
                    <a:pt x="85" y="97"/>
                    <a:pt x="85" y="97"/>
                    <a:pt x="85" y="97"/>
                  </a:cubicBezTo>
                  <a:cubicBezTo>
                    <a:pt x="71" y="3"/>
                    <a:pt x="71" y="3"/>
                    <a:pt x="71" y="3"/>
                  </a:cubicBezTo>
                  <a:cubicBezTo>
                    <a:pt x="71" y="3"/>
                    <a:pt x="0" y="0"/>
                    <a:pt x="0" y="48"/>
                  </a:cubicBezTo>
                  <a:cubicBezTo>
                    <a:pt x="0" y="98"/>
                    <a:pt x="0" y="163"/>
                    <a:pt x="0" y="163"/>
                  </a:cubicBezTo>
                  <a:cubicBezTo>
                    <a:pt x="0" y="163"/>
                    <a:pt x="8" y="191"/>
                    <a:pt x="71" y="191"/>
                  </a:cubicBezTo>
                  <a:cubicBezTo>
                    <a:pt x="134" y="191"/>
                    <a:pt x="141" y="173"/>
                    <a:pt x="141" y="150"/>
                  </a:cubicBezTo>
                  <a:cubicBezTo>
                    <a:pt x="141" y="127"/>
                    <a:pt x="141" y="97"/>
                    <a:pt x="141" y="97"/>
                  </a:cubicBezTo>
                  <a:cubicBezTo>
                    <a:pt x="141" y="97"/>
                    <a:pt x="126" y="3"/>
                    <a:pt x="71"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6" name="Freeform 658"/>
            <p:cNvSpPr>
              <a:spLocks noEditPoints="1"/>
            </p:cNvSpPr>
            <p:nvPr/>
          </p:nvSpPr>
          <p:spPr bwMode="auto">
            <a:xfrm>
              <a:off x="1226938" y="1347768"/>
              <a:ext cx="197631" cy="175992"/>
            </a:xfrm>
            <a:custGeom>
              <a:avLst/>
              <a:gdLst>
                <a:gd name="T0" fmla="*/ 94 w 116"/>
                <a:gd name="T1" fmla="*/ 0 h 103"/>
                <a:gd name="T2" fmla="*/ 22 w 116"/>
                <a:gd name="T3" fmla="*/ 0 h 103"/>
                <a:gd name="T4" fmla="*/ 0 w 116"/>
                <a:gd name="T5" fmla="*/ 25 h 103"/>
                <a:gd name="T6" fmla="*/ 0 w 116"/>
                <a:gd name="T7" fmla="*/ 46 h 103"/>
                <a:gd name="T8" fmla="*/ 11 w 116"/>
                <a:gd name="T9" fmla="*/ 67 h 103"/>
                <a:gd name="T10" fmla="*/ 6 w 116"/>
                <a:gd name="T11" fmla="*/ 103 h 103"/>
                <a:gd name="T12" fmla="*/ 43 w 116"/>
                <a:gd name="T13" fmla="*/ 71 h 103"/>
                <a:gd name="T14" fmla="*/ 94 w 116"/>
                <a:gd name="T15" fmla="*/ 71 h 103"/>
                <a:gd name="T16" fmla="*/ 116 w 116"/>
                <a:gd name="T17" fmla="*/ 46 h 103"/>
                <a:gd name="T18" fmla="*/ 116 w 116"/>
                <a:gd name="T19" fmla="*/ 25 h 103"/>
                <a:gd name="T20" fmla="*/ 94 w 116"/>
                <a:gd name="T21" fmla="*/ 0 h 103"/>
                <a:gd name="T22" fmla="*/ 104 w 116"/>
                <a:gd name="T23" fmla="*/ 43 h 103"/>
                <a:gd name="T24" fmla="*/ 86 w 116"/>
                <a:gd name="T25" fmla="*/ 61 h 103"/>
                <a:gd name="T26" fmla="*/ 29 w 116"/>
                <a:gd name="T27" fmla="*/ 61 h 103"/>
                <a:gd name="T28" fmla="*/ 11 w 116"/>
                <a:gd name="T29" fmla="*/ 43 h 103"/>
                <a:gd name="T30" fmla="*/ 11 w 116"/>
                <a:gd name="T31" fmla="*/ 28 h 103"/>
                <a:gd name="T32" fmla="*/ 29 w 116"/>
                <a:gd name="T33" fmla="*/ 10 h 103"/>
                <a:gd name="T34" fmla="*/ 86 w 116"/>
                <a:gd name="T35" fmla="*/ 10 h 103"/>
                <a:gd name="T36" fmla="*/ 104 w 116"/>
                <a:gd name="T37" fmla="*/ 28 h 103"/>
                <a:gd name="T38" fmla="*/ 104 w 116"/>
                <a:gd name="T39"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03">
                  <a:moveTo>
                    <a:pt x="94" y="0"/>
                  </a:moveTo>
                  <a:cubicBezTo>
                    <a:pt x="22" y="0"/>
                    <a:pt x="22" y="0"/>
                    <a:pt x="22" y="0"/>
                  </a:cubicBezTo>
                  <a:cubicBezTo>
                    <a:pt x="10" y="0"/>
                    <a:pt x="0" y="11"/>
                    <a:pt x="0" y="25"/>
                  </a:cubicBezTo>
                  <a:cubicBezTo>
                    <a:pt x="0" y="46"/>
                    <a:pt x="0" y="46"/>
                    <a:pt x="0" y="46"/>
                  </a:cubicBezTo>
                  <a:cubicBezTo>
                    <a:pt x="0" y="55"/>
                    <a:pt x="4" y="63"/>
                    <a:pt x="11" y="67"/>
                  </a:cubicBezTo>
                  <a:cubicBezTo>
                    <a:pt x="6" y="103"/>
                    <a:pt x="6" y="103"/>
                    <a:pt x="6" y="103"/>
                  </a:cubicBezTo>
                  <a:cubicBezTo>
                    <a:pt x="43" y="71"/>
                    <a:pt x="43" y="71"/>
                    <a:pt x="43" y="71"/>
                  </a:cubicBezTo>
                  <a:cubicBezTo>
                    <a:pt x="94" y="71"/>
                    <a:pt x="94" y="71"/>
                    <a:pt x="94" y="71"/>
                  </a:cubicBezTo>
                  <a:cubicBezTo>
                    <a:pt x="106" y="71"/>
                    <a:pt x="116" y="60"/>
                    <a:pt x="116" y="46"/>
                  </a:cubicBezTo>
                  <a:cubicBezTo>
                    <a:pt x="116" y="25"/>
                    <a:pt x="116" y="25"/>
                    <a:pt x="116" y="25"/>
                  </a:cubicBezTo>
                  <a:cubicBezTo>
                    <a:pt x="116" y="11"/>
                    <a:pt x="106" y="0"/>
                    <a:pt x="94" y="0"/>
                  </a:cubicBezTo>
                  <a:close/>
                  <a:moveTo>
                    <a:pt x="104" y="43"/>
                  </a:moveTo>
                  <a:cubicBezTo>
                    <a:pt x="104" y="53"/>
                    <a:pt x="96" y="61"/>
                    <a:pt x="86" y="61"/>
                  </a:cubicBezTo>
                  <a:cubicBezTo>
                    <a:pt x="29" y="61"/>
                    <a:pt x="29" y="61"/>
                    <a:pt x="29" y="61"/>
                  </a:cubicBezTo>
                  <a:cubicBezTo>
                    <a:pt x="19" y="61"/>
                    <a:pt x="11" y="53"/>
                    <a:pt x="11" y="43"/>
                  </a:cubicBezTo>
                  <a:cubicBezTo>
                    <a:pt x="11" y="28"/>
                    <a:pt x="11" y="28"/>
                    <a:pt x="11" y="28"/>
                  </a:cubicBezTo>
                  <a:cubicBezTo>
                    <a:pt x="11" y="18"/>
                    <a:pt x="19" y="10"/>
                    <a:pt x="29" y="10"/>
                  </a:cubicBezTo>
                  <a:cubicBezTo>
                    <a:pt x="86" y="10"/>
                    <a:pt x="86" y="10"/>
                    <a:pt x="86" y="10"/>
                  </a:cubicBezTo>
                  <a:cubicBezTo>
                    <a:pt x="96" y="10"/>
                    <a:pt x="104" y="18"/>
                    <a:pt x="104" y="28"/>
                  </a:cubicBezTo>
                  <a:lnTo>
                    <a:pt x="104" y="43"/>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sp>
          <p:nvSpPr>
            <p:cNvPr id="57" name="Oval 659"/>
            <p:cNvSpPr>
              <a:spLocks noChangeArrowheads="1"/>
            </p:cNvSpPr>
            <p:nvPr/>
          </p:nvSpPr>
          <p:spPr bwMode="auto">
            <a:xfrm>
              <a:off x="1041569" y="1380225"/>
              <a:ext cx="188975" cy="222154"/>
            </a:xfrm>
            <a:prstGeom prst="ellipse">
              <a:avLst/>
            </a:pr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115722" tIns="57861" rIns="115722" bIns="57861" numCol="1" anchor="t" anchorCtr="0" compatLnSpc="1"/>
            <a:lstStyle/>
            <a:p>
              <a:endParaRPr lang="zh-CN" altLang="en-US"/>
            </a:p>
          </p:txBody>
        </p:sp>
      </p:grpSp>
    </p:spTree>
    <p:extLst>
      <p:ext uri="{BB962C8B-B14F-4D97-AF65-F5344CB8AC3E}">
        <p14:creationId xmlns:p14="http://schemas.microsoft.com/office/powerpoint/2010/main" val="1060677877"/>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7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par>
                          <p:cTn id="33" fill="hold">
                            <p:stCondLst>
                              <p:cond delay="2500"/>
                            </p:stCondLst>
                            <p:childTnLst>
                              <p:par>
                                <p:cTn id="34" presetID="47"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childTnLst>
                          </p:cTn>
                        </p:par>
                        <p:par>
                          <p:cTn id="49" fill="hold">
                            <p:stCondLst>
                              <p:cond delay="4500"/>
                            </p:stCondLst>
                            <p:childTnLst>
                              <p:par>
                                <p:cTn id="50" presetID="47" presetClass="entr" presetSubtype="0"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par>
                          <p:cTn id="59" fill="hold">
                            <p:stCondLst>
                              <p:cond delay="6000"/>
                            </p:stCondLst>
                            <p:childTnLst>
                              <p:par>
                                <p:cTn id="60" presetID="5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childTnLst>
                          </p:cTn>
                        </p:par>
                        <p:par>
                          <p:cTn id="65" fill="hold">
                            <p:stCondLst>
                              <p:cond delay="6500"/>
                            </p:stCondLst>
                            <p:childTnLst>
                              <p:par>
                                <p:cTn id="66" presetID="47"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1000"/>
                                        <p:tgtEl>
                                          <p:spTgt spid="45"/>
                                        </p:tgtEl>
                                      </p:cBhvr>
                                    </p:animEffect>
                                    <p:anim calcmode="lin" valueType="num">
                                      <p:cBhvr>
                                        <p:cTn id="69" dur="1000" fill="hold"/>
                                        <p:tgtEl>
                                          <p:spTgt spid="45"/>
                                        </p:tgtEl>
                                        <p:attrNameLst>
                                          <p:attrName>ppt_x</p:attrName>
                                        </p:attrNameLst>
                                      </p:cBhvr>
                                      <p:tavLst>
                                        <p:tav tm="0">
                                          <p:val>
                                            <p:strVal val="#ppt_x"/>
                                          </p:val>
                                        </p:tav>
                                        <p:tav tm="100000">
                                          <p:val>
                                            <p:strVal val="#ppt_x"/>
                                          </p:val>
                                        </p:tav>
                                      </p:tavLst>
                                    </p:anim>
                                    <p:anim calcmode="lin" valueType="num">
                                      <p:cBhvr>
                                        <p:cTn id="70" dur="1000" fill="hold"/>
                                        <p:tgtEl>
                                          <p:spTgt spid="45"/>
                                        </p:tgtEl>
                                        <p:attrNameLst>
                                          <p:attrName>ppt_y</p:attrName>
                                        </p:attrNameLst>
                                      </p:cBhvr>
                                      <p:tavLst>
                                        <p:tav tm="0">
                                          <p:val>
                                            <p:strVal val="#ppt_y-.1"/>
                                          </p:val>
                                        </p:tav>
                                        <p:tav tm="100000">
                                          <p:val>
                                            <p:strVal val="#ppt_y"/>
                                          </p:val>
                                        </p:tav>
                                      </p:tavLst>
                                    </p:anim>
                                  </p:childTnLst>
                                </p:cTn>
                              </p:par>
                            </p:childTnLst>
                          </p:cTn>
                        </p:par>
                        <p:par>
                          <p:cTn id="71" fill="hold">
                            <p:stCondLst>
                              <p:cond delay="7500"/>
                            </p:stCondLst>
                            <p:childTnLst>
                              <p:par>
                                <p:cTn id="72" presetID="22" presetClass="entr" presetSubtype="8" fill="hold"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par>
                          <p:cTn id="75" fill="hold">
                            <p:stCondLst>
                              <p:cond delay="8000"/>
                            </p:stCondLst>
                            <p:childTnLst>
                              <p:par>
                                <p:cTn id="76" presetID="53" presetClass="entr" presetSubtype="16"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p:cTn id="78" dur="500" fill="hold"/>
                                        <p:tgtEl>
                                          <p:spTgt spid="38"/>
                                        </p:tgtEl>
                                        <p:attrNameLst>
                                          <p:attrName>ppt_w</p:attrName>
                                        </p:attrNameLst>
                                      </p:cBhvr>
                                      <p:tavLst>
                                        <p:tav tm="0">
                                          <p:val>
                                            <p:fltVal val="0"/>
                                          </p:val>
                                        </p:tav>
                                        <p:tav tm="100000">
                                          <p:val>
                                            <p:strVal val="#ppt_w"/>
                                          </p:val>
                                        </p:tav>
                                      </p:tavLst>
                                    </p:anim>
                                    <p:anim calcmode="lin" valueType="num">
                                      <p:cBhvr>
                                        <p:cTn id="79" dur="500" fill="hold"/>
                                        <p:tgtEl>
                                          <p:spTgt spid="38"/>
                                        </p:tgtEl>
                                        <p:attrNameLst>
                                          <p:attrName>ppt_h</p:attrName>
                                        </p:attrNameLst>
                                      </p:cBhvr>
                                      <p:tavLst>
                                        <p:tav tm="0">
                                          <p:val>
                                            <p:fltVal val="0"/>
                                          </p:val>
                                        </p:tav>
                                        <p:tav tm="100000">
                                          <p:val>
                                            <p:strVal val="#ppt_h"/>
                                          </p:val>
                                        </p:tav>
                                      </p:tavLst>
                                    </p:anim>
                                    <p:animEffect transition="in" filter="fade">
                                      <p:cBhvr>
                                        <p:cTn id="8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6"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242252" y="0"/>
            <a:ext cx="7563800" cy="7232650"/>
          </a:xfrm>
          <a:prstGeom prst="parallelogram">
            <a:avLst>
              <a:gd name="adj" fmla="val 50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291822" y="5128055"/>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037" b="1" dirty="0">
                <a:solidFill>
                  <a:schemeClr val="bg1"/>
                </a:solidFill>
                <a:latin typeface="微软雅黑" panose="020B0503020204020204" pitchFamily="34" charset="-122"/>
                <a:ea typeface="微软雅黑" panose="020B0503020204020204" pitchFamily="34" charset="-122"/>
              </a:rPr>
              <a:t>年度工作概述</a:t>
            </a:r>
          </a:p>
        </p:txBody>
      </p:sp>
      <p:sp>
        <p:nvSpPr>
          <p:cNvPr id="44" name="TextBox 43"/>
          <p:cNvSpPr txBox="1"/>
          <p:nvPr/>
        </p:nvSpPr>
        <p:spPr>
          <a:xfrm>
            <a:off x="1533391" y="853968"/>
            <a:ext cx="2319298" cy="3856835"/>
          </a:xfrm>
          <a:prstGeom prst="rect">
            <a:avLst/>
          </a:prstGeom>
          <a:noFill/>
        </p:spPr>
        <p:txBody>
          <a:bodyPr wrap="none" rtlCol="0">
            <a:prstTxWarp prst="textPlain">
              <a:avLst/>
            </a:prstTxWarp>
            <a:spAutoFit/>
          </a:bodyPr>
          <a:lstStyle/>
          <a:p>
            <a:r>
              <a:rPr lang="en-US" altLang="zh-CN" sz="5062" dirty="0" smtClean="0">
                <a:solidFill>
                  <a:schemeClr val="accent1"/>
                </a:solidFill>
                <a:latin typeface="Arcade" panose="00000400000000000000" pitchFamily="2" charset="0"/>
                <a:ea typeface="Adobe 仿宋 Std R" panose="02020400000000000000" pitchFamily="18" charset="-122"/>
                <a:cs typeface="Arial Unicode MS" pitchFamily="34" charset="-122"/>
              </a:rPr>
              <a:t>5</a:t>
            </a:r>
            <a:endParaRPr lang="zh-CN" altLang="en-US" sz="5062" dirty="0">
              <a:solidFill>
                <a:schemeClr val="accent1"/>
              </a:solidFill>
              <a:latin typeface="Arcade" panose="00000400000000000000" pitchFamily="2" charset="0"/>
              <a:ea typeface="Adobe 仿宋 Std R" panose="02020400000000000000" pitchFamily="18" charset="-122"/>
              <a:cs typeface="Arial Unicode MS" pitchFamily="34" charset="-122"/>
            </a:endParaRPr>
          </a:p>
        </p:txBody>
      </p:sp>
      <p:sp>
        <p:nvSpPr>
          <p:cNvPr id="27" name="文本框 28"/>
          <p:cNvSpPr txBox="1"/>
          <p:nvPr/>
        </p:nvSpPr>
        <p:spPr bwMode="auto">
          <a:xfrm>
            <a:off x="1399031" y="4657093"/>
            <a:ext cx="2588016" cy="637739"/>
          </a:xfrm>
          <a:prstGeom prst="rect">
            <a:avLst/>
          </a:prstGeom>
          <a:noFill/>
        </p:spPr>
        <p:txBody>
          <a:bodyPr wrap="none" anchor="ctr" anchorCtr="1">
            <a:spAutoFit/>
          </a:bodyPr>
          <a:lstStyle/>
          <a:p>
            <a:pPr algn="ctr" fontAlgn="auto">
              <a:spcBef>
                <a:spcPts val="0"/>
              </a:spcBef>
              <a:spcAft>
                <a:spcPts val="0"/>
              </a:spcAft>
              <a:defRPr/>
            </a:pPr>
            <a:r>
              <a:rPr lang="en-US" altLang="zh-CN" sz="3544" dirty="0">
                <a:solidFill>
                  <a:srgbClr val="00B0F0"/>
                </a:solidFill>
                <a:latin typeface="Adobe 宋体 Std L" panose="02020300000000000000" pitchFamily="18" charset="-122"/>
                <a:ea typeface="Adobe 宋体 Std L" panose="02020300000000000000" pitchFamily="18" charset="-122"/>
              </a:rPr>
              <a:t>CONTENTS</a:t>
            </a:r>
          </a:p>
        </p:txBody>
      </p:sp>
      <p:sp>
        <p:nvSpPr>
          <p:cNvPr id="31" name="TextBox 30"/>
          <p:cNvSpPr txBox="1"/>
          <p:nvPr/>
        </p:nvSpPr>
        <p:spPr>
          <a:xfrm>
            <a:off x="7140048" y="2431634"/>
            <a:ext cx="2369383"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2" name="TextBox 31"/>
          <p:cNvSpPr txBox="1"/>
          <p:nvPr/>
        </p:nvSpPr>
        <p:spPr>
          <a:xfrm>
            <a:off x="6782415" y="3081503"/>
            <a:ext cx="2521266"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3" name="TextBox 32"/>
          <p:cNvSpPr txBox="1"/>
          <p:nvPr/>
        </p:nvSpPr>
        <p:spPr>
          <a:xfrm>
            <a:off x="6474584" y="3731372"/>
            <a:ext cx="2733905"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5" name="TextBox 74"/>
          <p:cNvSpPr txBox="1"/>
          <p:nvPr/>
        </p:nvSpPr>
        <p:spPr>
          <a:xfrm>
            <a:off x="6083223" y="4381240"/>
            <a:ext cx="3250309"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468104892"/>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14:presetBounceEnd="58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8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574" y="289972"/>
            <a:ext cx="3120855" cy="481799"/>
          </a:xfrm>
          <a:prstGeom prst="rect">
            <a:avLst/>
          </a:prstGeom>
        </p:spPr>
        <p:txBody>
          <a:bodyPr wrap="square">
            <a:spAutoFit/>
          </a:bodyPr>
          <a:lstStyle/>
          <a:p>
            <a:pPr lvl="0">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目标计划实施方案：</a:t>
            </a:r>
          </a:p>
        </p:txBody>
      </p:sp>
      <p:sp>
        <p:nvSpPr>
          <p:cNvPr id="30" name="Rectangle 28"/>
          <p:cNvSpPr>
            <a:spLocks noChangeArrowheads="1"/>
          </p:cNvSpPr>
          <p:nvPr/>
        </p:nvSpPr>
        <p:spPr bwMode="auto">
          <a:xfrm>
            <a:off x="5188618" y="3949733"/>
            <a:ext cx="1866896" cy="50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p:txBody>
      </p:sp>
      <p:sp>
        <p:nvSpPr>
          <p:cNvPr id="35" name="TextBox 34"/>
          <p:cNvSpPr txBox="1"/>
          <p:nvPr/>
        </p:nvSpPr>
        <p:spPr>
          <a:xfrm>
            <a:off x="5426944" y="4474104"/>
            <a:ext cx="742281" cy="225257"/>
          </a:xfrm>
          <a:prstGeom prst="rect">
            <a:avLst/>
          </a:prstGeom>
          <a:noFill/>
        </p:spPr>
        <p:txBody>
          <a:bodyPr wrap="none" rtlCol="0">
            <a:prstTxWarp prst="textPlain">
              <a:avLst/>
            </a:prstTxWarp>
            <a:spAutoFit/>
          </a:bodyPr>
          <a:lstStyle/>
          <a:p>
            <a:r>
              <a:rPr lang="en-US" altLang="zh-CN" sz="3037" b="1" dirty="0">
                <a:solidFill>
                  <a:srgbClr val="0070C0"/>
                </a:solidFill>
                <a:latin typeface="微软雅黑" panose="020B0503020204020204" pitchFamily="34" charset="-122"/>
                <a:ea typeface="微软雅黑" panose="020B0503020204020204" pitchFamily="34" charset="-122"/>
              </a:rPr>
              <a:t>100%</a:t>
            </a:r>
            <a:endParaRPr lang="zh-CN" altLang="en-US" sz="3037" b="1" dirty="0">
              <a:solidFill>
                <a:srgbClr val="0070C0"/>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7184865" y="4927849"/>
            <a:ext cx="674801" cy="247783"/>
          </a:xfrm>
          <a:prstGeom prst="rect">
            <a:avLst/>
          </a:prstGeom>
          <a:noFill/>
        </p:spPr>
        <p:txBody>
          <a:bodyPr wrap="none" rtlCol="0">
            <a:prstTxWarp prst="textPlain">
              <a:avLst/>
            </a:prstTxWarp>
            <a:spAutoFit/>
          </a:bodyPr>
          <a:lstStyle/>
          <a:p>
            <a:r>
              <a:rPr lang="en-US" altLang="zh-CN" sz="3037" b="1" dirty="0">
                <a:solidFill>
                  <a:srgbClr val="004A82"/>
                </a:solidFill>
                <a:latin typeface="微软雅黑" panose="020B0503020204020204" pitchFamily="34" charset="-122"/>
                <a:ea typeface="微软雅黑" panose="020B0503020204020204" pitchFamily="34" charset="-122"/>
              </a:rPr>
              <a:t>90%</a:t>
            </a:r>
            <a:endParaRPr lang="zh-CN" altLang="en-US" sz="3037" b="1" dirty="0">
              <a:solidFill>
                <a:srgbClr val="004A82"/>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9618929" y="3968792"/>
            <a:ext cx="613455" cy="225257"/>
          </a:xfrm>
          <a:prstGeom prst="rect">
            <a:avLst/>
          </a:prstGeom>
          <a:noFill/>
        </p:spPr>
        <p:txBody>
          <a:bodyPr wrap="none" rtlCol="0">
            <a:prstTxWarp prst="textPlain">
              <a:avLst/>
            </a:prstTxWarp>
            <a:spAutoFit/>
          </a:bodyPr>
          <a:lstStyle/>
          <a:p>
            <a:r>
              <a:rPr lang="en-US" altLang="zh-CN" sz="3037" b="1" dirty="0">
                <a:solidFill>
                  <a:srgbClr val="004A82"/>
                </a:solidFill>
                <a:latin typeface="微软雅黑" panose="020B0503020204020204" pitchFamily="34" charset="-122"/>
                <a:ea typeface="微软雅黑" panose="020B0503020204020204" pitchFamily="34" charset="-122"/>
              </a:rPr>
              <a:t>80%</a:t>
            </a:r>
            <a:endParaRPr lang="zh-CN" altLang="en-US" sz="3037" b="1" dirty="0">
              <a:solidFill>
                <a:srgbClr val="004A82"/>
              </a:solidFill>
              <a:latin typeface="微软雅黑" panose="020B0503020204020204" pitchFamily="34" charset="-122"/>
              <a:ea typeface="微软雅黑" panose="020B0503020204020204" pitchFamily="34" charset="-122"/>
            </a:endParaRPr>
          </a:p>
        </p:txBody>
      </p:sp>
      <p:cxnSp>
        <p:nvCxnSpPr>
          <p:cNvPr id="39" name="MH_Other_1"/>
          <p:cNvCxnSpPr/>
          <p:nvPr>
            <p:custDataLst>
              <p:tags r:id="rId1"/>
            </p:custDataLst>
          </p:nvPr>
        </p:nvCxnSpPr>
        <p:spPr>
          <a:xfrm>
            <a:off x="6296424" y="3670501"/>
            <a:ext cx="1398300" cy="560058"/>
          </a:xfrm>
          <a:prstGeom prst="line">
            <a:avLst/>
          </a:prstGeom>
          <a:ln w="1905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40" name="MH_Title_1"/>
          <p:cNvSpPr/>
          <p:nvPr>
            <p:custDataLst>
              <p:tags r:id="rId2"/>
            </p:custDataLst>
          </p:nvPr>
        </p:nvSpPr>
        <p:spPr>
          <a:xfrm>
            <a:off x="1273987" y="4018727"/>
            <a:ext cx="2512195" cy="2512194"/>
          </a:xfrm>
          <a:custGeom>
            <a:avLst/>
            <a:gdLst/>
            <a:ahLst/>
            <a:cxnLst/>
            <a:rect l="l" t="t" r="r" b="b"/>
            <a:pathLst>
              <a:path w="3168352" h="3168352">
                <a:moveTo>
                  <a:pt x="1584176" y="511791"/>
                </a:moveTo>
                <a:cubicBezTo>
                  <a:pt x="991914" y="511791"/>
                  <a:pt x="511791" y="991914"/>
                  <a:pt x="511791" y="1584176"/>
                </a:cubicBezTo>
                <a:cubicBezTo>
                  <a:pt x="511791" y="2176438"/>
                  <a:pt x="991914" y="2656561"/>
                  <a:pt x="1584176" y="2656561"/>
                </a:cubicBezTo>
                <a:cubicBezTo>
                  <a:pt x="2176438" y="2656561"/>
                  <a:pt x="2656561" y="2176438"/>
                  <a:pt x="2656561" y="1584176"/>
                </a:cubicBezTo>
                <a:cubicBezTo>
                  <a:pt x="2656561" y="991914"/>
                  <a:pt x="2176438" y="511791"/>
                  <a:pt x="1584176" y="511791"/>
                </a:cubicBezTo>
                <a:close/>
                <a:moveTo>
                  <a:pt x="1584176" y="0"/>
                </a:moveTo>
                <a:cubicBezTo>
                  <a:pt x="2459092" y="0"/>
                  <a:pt x="3168352" y="709260"/>
                  <a:pt x="3168352" y="1584176"/>
                </a:cubicBezTo>
                <a:cubicBezTo>
                  <a:pt x="3168352" y="2459092"/>
                  <a:pt x="2459092" y="3168352"/>
                  <a:pt x="1584176" y="3168352"/>
                </a:cubicBezTo>
                <a:cubicBezTo>
                  <a:pt x="709260" y="3168352"/>
                  <a:pt x="0" y="2459092"/>
                  <a:pt x="0" y="1584176"/>
                </a:cubicBezTo>
                <a:cubicBezTo>
                  <a:pt x="0" y="709260"/>
                  <a:pt x="709260" y="0"/>
                  <a:pt x="1584176" y="0"/>
                </a:cubicBezTo>
                <a:close/>
              </a:path>
            </a:pathLst>
          </a:custGeom>
          <a:solidFill>
            <a:srgbClr val="004A82"/>
          </a:solidFill>
          <a:ln w="12700" cap="flat" cmpd="sng" algn="ctr">
            <a:noFill/>
            <a:prstDash val="solid"/>
            <a:miter lim="800000"/>
          </a:ln>
          <a:effectLst>
            <a:reflection blurRad="6350" stA="52000" endA="300" endPos="35000" dir="5400000" sy="-100000" algn="bl" rotWithShape="0"/>
          </a:effectLst>
        </p:spPr>
        <p:txBody>
          <a:bodyPr anchor="ctr">
            <a:normAutofit/>
          </a:bodyPr>
          <a:lstStyle/>
          <a:p>
            <a:pPr algn="ctr" fontAlgn="auto">
              <a:spcBef>
                <a:spcPts val="0"/>
              </a:spcBef>
              <a:spcAft>
                <a:spcPts val="0"/>
              </a:spcAft>
              <a:defRPr/>
            </a:pPr>
            <a:r>
              <a:rPr lang="zh-CN" altLang="en-US" sz="3544" b="1" kern="0" dirty="0">
                <a:solidFill>
                  <a:srgbClr val="004A82"/>
                </a:solidFill>
                <a:latin typeface="微软雅黑" panose="020B0503020204020204" pitchFamily="34" charset="-122"/>
                <a:ea typeface="微软雅黑" panose="020B0503020204020204" pitchFamily="34" charset="-122"/>
              </a:rPr>
              <a:t>计划</a:t>
            </a:r>
            <a:endParaRPr lang="en-US" altLang="zh-CN" sz="3544" b="1" kern="0" dirty="0">
              <a:solidFill>
                <a:srgbClr val="004A82"/>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3544" b="1" kern="0" dirty="0">
                <a:solidFill>
                  <a:srgbClr val="004A82"/>
                </a:solidFill>
                <a:latin typeface="微软雅黑" panose="020B0503020204020204" pitchFamily="34" charset="-122"/>
                <a:ea typeface="微软雅黑" panose="020B0503020204020204" pitchFamily="34" charset="-122"/>
              </a:rPr>
              <a:t>目标</a:t>
            </a:r>
          </a:p>
        </p:txBody>
      </p:sp>
      <p:cxnSp>
        <p:nvCxnSpPr>
          <p:cNvPr id="41" name="MH_Other_2"/>
          <p:cNvCxnSpPr/>
          <p:nvPr>
            <p:custDataLst>
              <p:tags r:id="rId3"/>
            </p:custDataLst>
          </p:nvPr>
        </p:nvCxnSpPr>
        <p:spPr>
          <a:xfrm flipV="1">
            <a:off x="3786182" y="3670501"/>
            <a:ext cx="2163129" cy="1035112"/>
          </a:xfrm>
          <a:prstGeom prst="line">
            <a:avLst/>
          </a:prstGeom>
          <a:ln w="1905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42" name="MH_Other_3"/>
          <p:cNvSpPr/>
          <p:nvPr>
            <p:custDataLst>
              <p:tags r:id="rId4"/>
            </p:custDataLst>
          </p:nvPr>
        </p:nvSpPr>
        <p:spPr>
          <a:xfrm>
            <a:off x="5998546" y="3514588"/>
            <a:ext cx="167480" cy="167480"/>
          </a:xfrm>
          <a:custGeom>
            <a:avLst/>
            <a:gdLst/>
            <a:ahLst/>
            <a:cxnLst/>
            <a:rect l="l" t="t" r="r" b="b"/>
            <a:pathLst>
              <a:path w="3168352" h="3168352">
                <a:moveTo>
                  <a:pt x="1584176" y="511791"/>
                </a:moveTo>
                <a:cubicBezTo>
                  <a:pt x="991914" y="511791"/>
                  <a:pt x="511791" y="991914"/>
                  <a:pt x="511791" y="1584176"/>
                </a:cubicBezTo>
                <a:cubicBezTo>
                  <a:pt x="511791" y="2176438"/>
                  <a:pt x="991914" y="2656561"/>
                  <a:pt x="1584176" y="2656561"/>
                </a:cubicBezTo>
                <a:cubicBezTo>
                  <a:pt x="2176438" y="2656561"/>
                  <a:pt x="2656561" y="2176438"/>
                  <a:pt x="2656561" y="1584176"/>
                </a:cubicBezTo>
                <a:cubicBezTo>
                  <a:pt x="2656561" y="991914"/>
                  <a:pt x="2176438" y="511791"/>
                  <a:pt x="1584176" y="511791"/>
                </a:cubicBezTo>
                <a:close/>
                <a:moveTo>
                  <a:pt x="1584176" y="0"/>
                </a:moveTo>
                <a:cubicBezTo>
                  <a:pt x="2459092" y="0"/>
                  <a:pt x="3168352" y="709260"/>
                  <a:pt x="3168352" y="1584176"/>
                </a:cubicBezTo>
                <a:cubicBezTo>
                  <a:pt x="3168352" y="2459092"/>
                  <a:pt x="2459092" y="3168352"/>
                  <a:pt x="1584176" y="3168352"/>
                </a:cubicBezTo>
                <a:cubicBezTo>
                  <a:pt x="709260" y="3168352"/>
                  <a:pt x="0" y="2459092"/>
                  <a:pt x="0" y="1584176"/>
                </a:cubicBezTo>
                <a:cubicBezTo>
                  <a:pt x="0" y="709260"/>
                  <a:pt x="709260" y="0"/>
                  <a:pt x="1584176" y="0"/>
                </a:cubicBezTo>
                <a:close/>
              </a:path>
            </a:pathLst>
          </a:custGeom>
          <a:solidFill>
            <a:srgbClr val="004A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09" dirty="0">
              <a:latin typeface="微软雅黑" panose="020B0503020204020204" pitchFamily="34" charset="-122"/>
              <a:ea typeface="微软雅黑" panose="020B0503020204020204" pitchFamily="34" charset="-122"/>
            </a:endParaRPr>
          </a:p>
        </p:txBody>
      </p:sp>
      <p:cxnSp>
        <p:nvCxnSpPr>
          <p:cNvPr id="43" name="MH_Other_4"/>
          <p:cNvCxnSpPr/>
          <p:nvPr>
            <p:custDataLst>
              <p:tags r:id="rId5"/>
            </p:custDataLst>
          </p:nvPr>
        </p:nvCxnSpPr>
        <p:spPr>
          <a:xfrm flipV="1">
            <a:off x="8019681" y="3251996"/>
            <a:ext cx="1760183" cy="978563"/>
          </a:xfrm>
          <a:prstGeom prst="line">
            <a:avLst/>
          </a:prstGeom>
          <a:ln w="1905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44" name="MH_Other_5"/>
          <p:cNvSpPr/>
          <p:nvPr>
            <p:custDataLst>
              <p:tags r:id="rId6"/>
            </p:custDataLst>
          </p:nvPr>
        </p:nvSpPr>
        <p:spPr>
          <a:xfrm>
            <a:off x="7763656" y="4156705"/>
            <a:ext cx="167480" cy="167480"/>
          </a:xfrm>
          <a:custGeom>
            <a:avLst/>
            <a:gdLst/>
            <a:ahLst/>
            <a:cxnLst/>
            <a:rect l="l" t="t" r="r" b="b"/>
            <a:pathLst>
              <a:path w="3168352" h="3168352">
                <a:moveTo>
                  <a:pt x="1584176" y="511791"/>
                </a:moveTo>
                <a:cubicBezTo>
                  <a:pt x="991914" y="511791"/>
                  <a:pt x="511791" y="991914"/>
                  <a:pt x="511791" y="1584176"/>
                </a:cubicBezTo>
                <a:cubicBezTo>
                  <a:pt x="511791" y="2176438"/>
                  <a:pt x="991914" y="2656561"/>
                  <a:pt x="1584176" y="2656561"/>
                </a:cubicBezTo>
                <a:cubicBezTo>
                  <a:pt x="2176438" y="2656561"/>
                  <a:pt x="2656561" y="2176438"/>
                  <a:pt x="2656561" y="1584176"/>
                </a:cubicBezTo>
                <a:cubicBezTo>
                  <a:pt x="2656561" y="991914"/>
                  <a:pt x="2176438" y="511791"/>
                  <a:pt x="1584176" y="511791"/>
                </a:cubicBezTo>
                <a:close/>
                <a:moveTo>
                  <a:pt x="1584176" y="0"/>
                </a:moveTo>
                <a:cubicBezTo>
                  <a:pt x="2459092" y="0"/>
                  <a:pt x="3168352" y="709260"/>
                  <a:pt x="3168352" y="1584176"/>
                </a:cubicBezTo>
                <a:cubicBezTo>
                  <a:pt x="3168352" y="2459092"/>
                  <a:pt x="2459092" y="3168352"/>
                  <a:pt x="1584176" y="3168352"/>
                </a:cubicBezTo>
                <a:cubicBezTo>
                  <a:pt x="709260" y="3168352"/>
                  <a:pt x="0" y="2459092"/>
                  <a:pt x="0" y="1584176"/>
                </a:cubicBezTo>
                <a:cubicBezTo>
                  <a:pt x="0" y="709260"/>
                  <a:pt x="709260" y="0"/>
                  <a:pt x="1584176" y="0"/>
                </a:cubicBezTo>
                <a:close/>
              </a:path>
            </a:pathLst>
          </a:custGeom>
          <a:solidFill>
            <a:srgbClr val="004A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09" dirty="0">
              <a:latin typeface="微软雅黑" panose="020B0503020204020204" pitchFamily="34" charset="-122"/>
              <a:ea typeface="微软雅黑" panose="020B0503020204020204" pitchFamily="34" charset="-122"/>
            </a:endParaRPr>
          </a:p>
        </p:txBody>
      </p:sp>
      <p:cxnSp>
        <p:nvCxnSpPr>
          <p:cNvPr id="45" name="MH_Other_6"/>
          <p:cNvCxnSpPr>
            <a:cxnSpLocks noChangeShapeType="1"/>
          </p:cNvCxnSpPr>
          <p:nvPr>
            <p:custDataLst>
              <p:tags r:id="rId7"/>
            </p:custDataLst>
          </p:nvPr>
        </p:nvCxnSpPr>
        <p:spPr bwMode="auto">
          <a:xfrm>
            <a:off x="10114668" y="3110442"/>
            <a:ext cx="1873645" cy="187042"/>
          </a:xfrm>
          <a:prstGeom prst="line">
            <a:avLst/>
          </a:prstGeom>
          <a:noFill/>
          <a:ln w="19050" algn="ctr">
            <a:solidFill>
              <a:srgbClr val="969696"/>
            </a:solidFill>
            <a:prstDash val="sysDash"/>
            <a:round/>
            <a:tailEnd type="diamond" w="med" len="med"/>
          </a:ln>
          <a:extLst>
            <a:ext uri="{909E8E84-426E-40DD-AFC4-6F175D3DCCD1}">
              <a14:hiddenFill xmlns:a14="http://schemas.microsoft.com/office/drawing/2010/main">
                <a:noFill/>
              </a14:hiddenFill>
            </a:ext>
          </a:extLst>
        </p:spPr>
      </p:cxnSp>
      <p:sp>
        <p:nvSpPr>
          <p:cNvPr id="46" name="MH_Other_7"/>
          <p:cNvSpPr/>
          <p:nvPr>
            <p:custDataLst>
              <p:tags r:id="rId8"/>
            </p:custDataLst>
          </p:nvPr>
        </p:nvSpPr>
        <p:spPr>
          <a:xfrm>
            <a:off x="9846335" y="3061207"/>
            <a:ext cx="167480" cy="167480"/>
          </a:xfrm>
          <a:custGeom>
            <a:avLst/>
            <a:gdLst/>
            <a:ahLst/>
            <a:cxnLst/>
            <a:rect l="l" t="t" r="r" b="b"/>
            <a:pathLst>
              <a:path w="3168352" h="3168352">
                <a:moveTo>
                  <a:pt x="1584176" y="511791"/>
                </a:moveTo>
                <a:cubicBezTo>
                  <a:pt x="991914" y="511791"/>
                  <a:pt x="511791" y="991914"/>
                  <a:pt x="511791" y="1584176"/>
                </a:cubicBezTo>
                <a:cubicBezTo>
                  <a:pt x="511791" y="2176438"/>
                  <a:pt x="991914" y="2656561"/>
                  <a:pt x="1584176" y="2656561"/>
                </a:cubicBezTo>
                <a:cubicBezTo>
                  <a:pt x="2176438" y="2656561"/>
                  <a:pt x="2656561" y="2176438"/>
                  <a:pt x="2656561" y="1584176"/>
                </a:cubicBezTo>
                <a:cubicBezTo>
                  <a:pt x="2656561" y="991914"/>
                  <a:pt x="2176438" y="511791"/>
                  <a:pt x="1584176" y="511791"/>
                </a:cubicBezTo>
                <a:close/>
                <a:moveTo>
                  <a:pt x="1584176" y="0"/>
                </a:moveTo>
                <a:cubicBezTo>
                  <a:pt x="2459092" y="0"/>
                  <a:pt x="3168352" y="709260"/>
                  <a:pt x="3168352" y="1584176"/>
                </a:cubicBezTo>
                <a:cubicBezTo>
                  <a:pt x="3168352" y="2459092"/>
                  <a:pt x="2459092" y="3168352"/>
                  <a:pt x="1584176" y="3168352"/>
                </a:cubicBezTo>
                <a:cubicBezTo>
                  <a:pt x="709260" y="3168352"/>
                  <a:pt x="0" y="2459092"/>
                  <a:pt x="0" y="1584176"/>
                </a:cubicBezTo>
                <a:cubicBezTo>
                  <a:pt x="0" y="709260"/>
                  <a:pt x="709260" y="0"/>
                  <a:pt x="1584176" y="0"/>
                </a:cubicBezTo>
                <a:close/>
              </a:path>
            </a:pathLst>
          </a:custGeom>
          <a:solidFill>
            <a:srgbClr val="004A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09" dirty="0">
              <a:latin typeface="微软雅黑" panose="020B0503020204020204" pitchFamily="34" charset="-122"/>
              <a:ea typeface="微软雅黑" panose="020B0503020204020204" pitchFamily="34" charset="-122"/>
            </a:endParaRPr>
          </a:p>
        </p:txBody>
      </p:sp>
      <p:sp>
        <p:nvSpPr>
          <p:cNvPr id="47" name="MH_SubTitle_1"/>
          <p:cNvSpPr txBox="1">
            <a:spLocks noChangeArrowheads="1"/>
          </p:cNvSpPr>
          <p:nvPr>
            <p:custDataLst>
              <p:tags r:id="rId9"/>
            </p:custDataLst>
          </p:nvPr>
        </p:nvSpPr>
        <p:spPr bwMode="auto">
          <a:xfrm>
            <a:off x="5188618" y="2976261"/>
            <a:ext cx="1824189" cy="47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zh-CN" altLang="en-US" b="1" dirty="0" smtClean="0">
                <a:solidFill>
                  <a:srgbClr val="004A82"/>
                </a:solidFill>
                <a:latin typeface="微软雅黑" panose="020B0503020204020204" pitchFamily="34" charset="-122"/>
                <a:ea typeface="微软雅黑" panose="020B0503020204020204" pitchFamily="34" charset="-122"/>
              </a:rPr>
              <a:t>目标名称</a:t>
            </a:r>
            <a:endParaRPr lang="zh-CN" altLang="en-US" b="1" dirty="0">
              <a:solidFill>
                <a:srgbClr val="004A82"/>
              </a:solidFill>
              <a:latin typeface="微软雅黑" panose="020B0503020204020204" pitchFamily="34" charset="-122"/>
              <a:ea typeface="微软雅黑" panose="020B0503020204020204" pitchFamily="34" charset="-122"/>
            </a:endParaRPr>
          </a:p>
        </p:txBody>
      </p:sp>
      <p:sp>
        <p:nvSpPr>
          <p:cNvPr id="48" name="MH_SubTitle_2"/>
          <p:cNvSpPr txBox="1">
            <a:spLocks noChangeArrowheads="1"/>
          </p:cNvSpPr>
          <p:nvPr>
            <p:custDataLst>
              <p:tags r:id="rId10"/>
            </p:custDataLst>
          </p:nvPr>
        </p:nvSpPr>
        <p:spPr bwMode="auto">
          <a:xfrm>
            <a:off x="6946339" y="3532927"/>
            <a:ext cx="1826652" cy="47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zh-CN" altLang="en-US" b="1" dirty="0">
                <a:solidFill>
                  <a:srgbClr val="004A82"/>
                </a:solidFill>
                <a:latin typeface="微软雅黑" panose="020B0503020204020204" pitchFamily="34" charset="-122"/>
                <a:ea typeface="微软雅黑" panose="020B0503020204020204" pitchFamily="34" charset="-122"/>
              </a:rPr>
              <a:t>目标名称</a:t>
            </a:r>
          </a:p>
        </p:txBody>
      </p:sp>
      <p:sp>
        <p:nvSpPr>
          <p:cNvPr id="49" name="MH_SubTitle_3"/>
          <p:cNvSpPr txBox="1">
            <a:spLocks noChangeArrowheads="1"/>
          </p:cNvSpPr>
          <p:nvPr>
            <p:custDataLst>
              <p:tags r:id="rId11"/>
            </p:custDataLst>
          </p:nvPr>
        </p:nvSpPr>
        <p:spPr bwMode="auto">
          <a:xfrm>
            <a:off x="9058561" y="2560688"/>
            <a:ext cx="1824189" cy="47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r>
              <a:rPr lang="zh-CN" altLang="en-US" b="1" dirty="0">
                <a:solidFill>
                  <a:srgbClr val="004A82"/>
                </a:solidFill>
                <a:latin typeface="微软雅黑" panose="020B0503020204020204" pitchFamily="34" charset="-122"/>
                <a:ea typeface="微软雅黑" panose="020B0503020204020204" pitchFamily="34" charset="-122"/>
              </a:rPr>
              <a:t>目标名称</a:t>
            </a:r>
          </a:p>
        </p:txBody>
      </p:sp>
      <p:sp>
        <p:nvSpPr>
          <p:cNvPr id="54" name="Rectangle 28"/>
          <p:cNvSpPr>
            <a:spLocks noChangeArrowheads="1"/>
          </p:cNvSpPr>
          <p:nvPr/>
        </p:nvSpPr>
        <p:spPr bwMode="auto">
          <a:xfrm>
            <a:off x="7007089" y="4400333"/>
            <a:ext cx="1697178" cy="50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p:txBody>
      </p:sp>
      <p:sp>
        <p:nvSpPr>
          <p:cNvPr id="55" name="Rectangle 28"/>
          <p:cNvSpPr>
            <a:spLocks noChangeArrowheads="1"/>
          </p:cNvSpPr>
          <p:nvPr/>
        </p:nvSpPr>
        <p:spPr bwMode="auto">
          <a:xfrm>
            <a:off x="9436669" y="3434065"/>
            <a:ext cx="1697178" cy="50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a:p>
            <a:pPr algn="ctr"/>
            <a:r>
              <a:rPr lang="zh-CN" altLang="en-US" sz="1329"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p>
        </p:txBody>
      </p:sp>
    </p:spTree>
    <p:extLst>
      <p:ext uri="{BB962C8B-B14F-4D97-AF65-F5344CB8AC3E}">
        <p14:creationId xmlns:p14="http://schemas.microsoft.com/office/powerpoint/2010/main" val="1657067132"/>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22" presetClass="entr" presetSubtype="8" fill="hold" nodeType="withEffect">
                                      <p:stCondLst>
                                        <p:cond delay="50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2" presetClass="entr" presetSubtype="8"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par>
                              <p:cTn id="23" fill="hold">
                                <p:stCondLst>
                                  <p:cond delay="175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250"/>
                                </p:stCondLst>
                                <p:childTnLst>
                                  <p:par>
                                    <p:cTn id="30" presetID="2" presetClass="entr" presetSubtype="1" fill="hold" grpId="0" nodeType="afterEffect" p14:presetBounceEnd="60000">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14:bounceEnd="60000">
                                          <p:cBhvr additive="base">
                                            <p:cTn id="32" dur="500" fill="hold"/>
                                            <p:tgtEl>
                                              <p:spTgt spid="47"/>
                                            </p:tgtEl>
                                            <p:attrNameLst>
                                              <p:attrName>ppt_x</p:attrName>
                                            </p:attrNameLst>
                                          </p:cBhvr>
                                          <p:tavLst>
                                            <p:tav tm="0">
                                              <p:val>
                                                <p:strVal val="#ppt_x"/>
                                              </p:val>
                                            </p:tav>
                                            <p:tav tm="100000">
                                              <p:val>
                                                <p:strVal val="#ppt_x"/>
                                              </p:val>
                                            </p:tav>
                                          </p:tavLst>
                                        </p:anim>
                                        <p:anim calcmode="lin" valueType="num" p14:bounceEnd="60000">
                                          <p:cBhvr additive="base">
                                            <p:cTn id="33" dur="5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750"/>
                                </p:stCondLst>
                                <p:childTnLst>
                                  <p:par>
                                    <p:cTn id="35" presetID="18" presetClass="entr" presetSubtype="9"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strips(upLeft)">
                                          <p:cBhvr>
                                            <p:cTn id="37" dur="500"/>
                                            <p:tgtEl>
                                              <p:spTgt spid="30"/>
                                            </p:tgtEl>
                                          </p:cBhvr>
                                        </p:animEffect>
                                      </p:childTnLst>
                                    </p:cTn>
                                  </p:par>
                                </p:childTnLst>
                              </p:cTn>
                            </p:par>
                            <p:par>
                              <p:cTn id="38" fill="hold">
                                <p:stCondLst>
                                  <p:cond delay="3250"/>
                                </p:stCondLst>
                                <p:childTnLst>
                                  <p:par>
                                    <p:cTn id="39" presetID="16" presetClass="entr" presetSubtype="21"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arn(inVertical)">
                                          <p:cBhvr>
                                            <p:cTn id="41" dur="500"/>
                                            <p:tgtEl>
                                              <p:spTgt spid="35"/>
                                            </p:tgtEl>
                                          </p:cBhvr>
                                        </p:animEffect>
                                      </p:childTnLst>
                                    </p:cTn>
                                  </p:par>
                                </p:childTnLst>
                              </p:cTn>
                            </p:par>
                            <p:par>
                              <p:cTn id="42" fill="hold">
                                <p:stCondLst>
                                  <p:cond delay="375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childTnLst>
                              </p:cTn>
                            </p:par>
                            <p:par>
                              <p:cTn id="48" fill="hold">
                                <p:stCondLst>
                                  <p:cond delay="4250"/>
                                </p:stCondLst>
                                <p:childTnLst>
                                  <p:par>
                                    <p:cTn id="49" presetID="2" presetClass="entr" presetSubtype="1" fill="hold" grpId="0" nodeType="afterEffect" p14:presetBounceEnd="60000">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14:bounceEnd="60000">
                                          <p:cBhvr additive="base">
                                            <p:cTn id="51" dur="500" fill="hold"/>
                                            <p:tgtEl>
                                              <p:spTgt spid="48"/>
                                            </p:tgtEl>
                                            <p:attrNameLst>
                                              <p:attrName>ppt_x</p:attrName>
                                            </p:attrNameLst>
                                          </p:cBhvr>
                                          <p:tavLst>
                                            <p:tav tm="0">
                                              <p:val>
                                                <p:strVal val="#ppt_x"/>
                                              </p:val>
                                            </p:tav>
                                            <p:tav tm="100000">
                                              <p:val>
                                                <p:strVal val="#ppt_x"/>
                                              </p:val>
                                            </p:tav>
                                          </p:tavLst>
                                        </p:anim>
                                        <p:anim calcmode="lin" valueType="num" p14:bounceEnd="60000">
                                          <p:cBhvr additive="base">
                                            <p:cTn id="52" dur="500" fill="hold"/>
                                            <p:tgtEl>
                                              <p:spTgt spid="48"/>
                                            </p:tgtEl>
                                            <p:attrNameLst>
                                              <p:attrName>ppt_y</p:attrName>
                                            </p:attrNameLst>
                                          </p:cBhvr>
                                          <p:tavLst>
                                            <p:tav tm="0">
                                              <p:val>
                                                <p:strVal val="0-#ppt_h/2"/>
                                              </p:val>
                                            </p:tav>
                                            <p:tav tm="100000">
                                              <p:val>
                                                <p:strVal val="#ppt_y"/>
                                              </p:val>
                                            </p:tav>
                                          </p:tavLst>
                                        </p:anim>
                                      </p:childTnLst>
                                    </p:cTn>
                                  </p:par>
                                </p:childTnLst>
                              </p:cTn>
                            </p:par>
                            <p:par>
                              <p:cTn id="53" fill="hold">
                                <p:stCondLst>
                                  <p:cond delay="4750"/>
                                </p:stCondLst>
                                <p:childTnLst>
                                  <p:par>
                                    <p:cTn id="54" presetID="18" presetClass="entr" presetSubtype="9"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strips(upLeft)">
                                          <p:cBhvr>
                                            <p:cTn id="56" dur="500"/>
                                            <p:tgtEl>
                                              <p:spTgt spid="54"/>
                                            </p:tgtEl>
                                          </p:cBhvr>
                                        </p:animEffect>
                                      </p:childTnLst>
                                    </p:cTn>
                                  </p:par>
                                </p:childTnLst>
                              </p:cTn>
                            </p:par>
                            <p:par>
                              <p:cTn id="57" fill="hold">
                                <p:stCondLst>
                                  <p:cond delay="5250"/>
                                </p:stCondLst>
                                <p:childTnLst>
                                  <p:par>
                                    <p:cTn id="58" presetID="16" presetClass="entr" presetSubtype="21"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arn(inVertical)">
                                          <p:cBhvr>
                                            <p:cTn id="60" dur="500"/>
                                            <p:tgtEl>
                                              <p:spTgt spid="36"/>
                                            </p:tgtEl>
                                          </p:cBhvr>
                                        </p:animEffect>
                                      </p:childTnLst>
                                    </p:cTn>
                                  </p:par>
                                </p:childTnLst>
                              </p:cTn>
                            </p:par>
                            <p:par>
                              <p:cTn id="61" fill="hold">
                                <p:stCondLst>
                                  <p:cond delay="5750"/>
                                </p:stCondLst>
                                <p:childTnLst>
                                  <p:par>
                                    <p:cTn id="62" presetID="53" presetClass="entr" presetSubtype="16"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childTnLst>
                              </p:cTn>
                            </p:par>
                            <p:par>
                              <p:cTn id="67" fill="hold">
                                <p:stCondLst>
                                  <p:cond delay="6250"/>
                                </p:stCondLst>
                                <p:childTnLst>
                                  <p:par>
                                    <p:cTn id="68" presetID="2" presetClass="entr" presetSubtype="1" fill="hold" grpId="0" nodeType="afterEffect" p14:presetBounceEnd="60000">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14:bounceEnd="60000">
                                          <p:cBhvr additive="base">
                                            <p:cTn id="70" dur="500" fill="hold"/>
                                            <p:tgtEl>
                                              <p:spTgt spid="49"/>
                                            </p:tgtEl>
                                            <p:attrNameLst>
                                              <p:attrName>ppt_x</p:attrName>
                                            </p:attrNameLst>
                                          </p:cBhvr>
                                          <p:tavLst>
                                            <p:tav tm="0">
                                              <p:val>
                                                <p:strVal val="#ppt_x"/>
                                              </p:val>
                                            </p:tav>
                                            <p:tav tm="100000">
                                              <p:val>
                                                <p:strVal val="#ppt_x"/>
                                              </p:val>
                                            </p:tav>
                                          </p:tavLst>
                                        </p:anim>
                                        <p:anim calcmode="lin" valueType="num" p14:bounceEnd="60000">
                                          <p:cBhvr additive="base">
                                            <p:cTn id="71" dur="500" fill="hold"/>
                                            <p:tgtEl>
                                              <p:spTgt spid="49"/>
                                            </p:tgtEl>
                                            <p:attrNameLst>
                                              <p:attrName>ppt_y</p:attrName>
                                            </p:attrNameLst>
                                          </p:cBhvr>
                                          <p:tavLst>
                                            <p:tav tm="0">
                                              <p:val>
                                                <p:strVal val="0-#ppt_h/2"/>
                                              </p:val>
                                            </p:tav>
                                            <p:tav tm="100000">
                                              <p:val>
                                                <p:strVal val="#ppt_y"/>
                                              </p:val>
                                            </p:tav>
                                          </p:tavLst>
                                        </p:anim>
                                      </p:childTnLst>
                                    </p:cTn>
                                  </p:par>
                                </p:childTnLst>
                              </p:cTn>
                            </p:par>
                            <p:par>
                              <p:cTn id="72" fill="hold">
                                <p:stCondLst>
                                  <p:cond delay="6750"/>
                                </p:stCondLst>
                                <p:childTnLst>
                                  <p:par>
                                    <p:cTn id="73" presetID="18" presetClass="entr" presetSubtype="9" fill="hold" grpId="0"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strips(upLeft)">
                                          <p:cBhvr>
                                            <p:cTn id="75" dur="500"/>
                                            <p:tgtEl>
                                              <p:spTgt spid="55"/>
                                            </p:tgtEl>
                                          </p:cBhvr>
                                        </p:animEffect>
                                      </p:childTnLst>
                                    </p:cTn>
                                  </p:par>
                                </p:childTnLst>
                              </p:cTn>
                            </p:par>
                            <p:par>
                              <p:cTn id="76" fill="hold">
                                <p:stCondLst>
                                  <p:cond delay="7250"/>
                                </p:stCondLst>
                                <p:childTnLst>
                                  <p:par>
                                    <p:cTn id="77" presetID="16" presetClass="entr" presetSubtype="2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arn(inVertical)">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6" grpId="0"/>
          <p:bldP spid="38" grpId="0"/>
          <p:bldP spid="40" grpId="0" animBg="1"/>
          <p:bldP spid="42" grpId="0" animBg="1"/>
          <p:bldP spid="44" grpId="0" animBg="1"/>
          <p:bldP spid="46" grpId="0" animBg="1"/>
          <p:bldP spid="47" grpId="0"/>
          <p:bldP spid="48" grpId="0"/>
          <p:bldP spid="49" grpId="0"/>
          <p:bldP spid="54" grpId="0"/>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22" presetClass="entr" presetSubtype="8" fill="hold" nodeType="withEffect">
                                      <p:stCondLst>
                                        <p:cond delay="50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2" presetClass="entr" presetSubtype="8"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par>
                              <p:cTn id="23" fill="hold">
                                <p:stCondLst>
                                  <p:cond delay="1750"/>
                                </p:stCondLst>
                                <p:childTnLst>
                                  <p:par>
                                    <p:cTn id="24" presetID="53"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Effect transition="in" filter="fade">
                                          <p:cBhvr>
                                            <p:cTn id="28" dur="500"/>
                                            <p:tgtEl>
                                              <p:spTgt spid="42"/>
                                            </p:tgtEl>
                                          </p:cBhvr>
                                        </p:animEffect>
                                      </p:childTnLst>
                                    </p:cTn>
                                  </p:par>
                                </p:childTnLst>
                              </p:cTn>
                            </p:par>
                            <p:par>
                              <p:cTn id="29" fill="hold">
                                <p:stCondLst>
                                  <p:cond delay="2250"/>
                                </p:stCondLst>
                                <p:childTnLst>
                                  <p:par>
                                    <p:cTn id="30" presetID="2" presetClass="entr" presetSubtype="1"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ppt_x"/>
                                              </p:val>
                                            </p:tav>
                                            <p:tav tm="100000">
                                              <p:val>
                                                <p:strVal val="#ppt_x"/>
                                              </p:val>
                                            </p:tav>
                                          </p:tavLst>
                                        </p:anim>
                                        <p:anim calcmode="lin" valueType="num">
                                          <p:cBhvr additive="base">
                                            <p:cTn id="33" dur="5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750"/>
                                </p:stCondLst>
                                <p:childTnLst>
                                  <p:par>
                                    <p:cTn id="35" presetID="18" presetClass="entr" presetSubtype="9"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strips(upLeft)">
                                          <p:cBhvr>
                                            <p:cTn id="37" dur="500"/>
                                            <p:tgtEl>
                                              <p:spTgt spid="30"/>
                                            </p:tgtEl>
                                          </p:cBhvr>
                                        </p:animEffect>
                                      </p:childTnLst>
                                    </p:cTn>
                                  </p:par>
                                </p:childTnLst>
                              </p:cTn>
                            </p:par>
                            <p:par>
                              <p:cTn id="38" fill="hold">
                                <p:stCondLst>
                                  <p:cond delay="3250"/>
                                </p:stCondLst>
                                <p:childTnLst>
                                  <p:par>
                                    <p:cTn id="39" presetID="16" presetClass="entr" presetSubtype="21"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arn(inVertical)">
                                          <p:cBhvr>
                                            <p:cTn id="41" dur="500"/>
                                            <p:tgtEl>
                                              <p:spTgt spid="35"/>
                                            </p:tgtEl>
                                          </p:cBhvr>
                                        </p:animEffect>
                                      </p:childTnLst>
                                    </p:cTn>
                                  </p:par>
                                </p:childTnLst>
                              </p:cTn>
                            </p:par>
                            <p:par>
                              <p:cTn id="42" fill="hold">
                                <p:stCondLst>
                                  <p:cond delay="375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childTnLst>
                              </p:cTn>
                            </p:par>
                            <p:par>
                              <p:cTn id="48" fill="hold">
                                <p:stCondLst>
                                  <p:cond delay="4250"/>
                                </p:stCondLst>
                                <p:childTnLst>
                                  <p:par>
                                    <p:cTn id="49" presetID="2" presetClass="entr" presetSubtype="1"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0-#ppt_h/2"/>
                                              </p:val>
                                            </p:tav>
                                            <p:tav tm="100000">
                                              <p:val>
                                                <p:strVal val="#ppt_y"/>
                                              </p:val>
                                            </p:tav>
                                          </p:tavLst>
                                        </p:anim>
                                      </p:childTnLst>
                                    </p:cTn>
                                  </p:par>
                                </p:childTnLst>
                              </p:cTn>
                            </p:par>
                            <p:par>
                              <p:cTn id="53" fill="hold">
                                <p:stCondLst>
                                  <p:cond delay="4750"/>
                                </p:stCondLst>
                                <p:childTnLst>
                                  <p:par>
                                    <p:cTn id="54" presetID="18" presetClass="entr" presetSubtype="9"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strips(upLeft)">
                                          <p:cBhvr>
                                            <p:cTn id="56" dur="500"/>
                                            <p:tgtEl>
                                              <p:spTgt spid="54"/>
                                            </p:tgtEl>
                                          </p:cBhvr>
                                        </p:animEffect>
                                      </p:childTnLst>
                                    </p:cTn>
                                  </p:par>
                                </p:childTnLst>
                              </p:cTn>
                            </p:par>
                            <p:par>
                              <p:cTn id="57" fill="hold">
                                <p:stCondLst>
                                  <p:cond delay="5250"/>
                                </p:stCondLst>
                                <p:childTnLst>
                                  <p:par>
                                    <p:cTn id="58" presetID="16" presetClass="entr" presetSubtype="21"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arn(inVertical)">
                                          <p:cBhvr>
                                            <p:cTn id="60" dur="500"/>
                                            <p:tgtEl>
                                              <p:spTgt spid="36"/>
                                            </p:tgtEl>
                                          </p:cBhvr>
                                        </p:animEffect>
                                      </p:childTnLst>
                                    </p:cTn>
                                  </p:par>
                                </p:childTnLst>
                              </p:cTn>
                            </p:par>
                            <p:par>
                              <p:cTn id="61" fill="hold">
                                <p:stCondLst>
                                  <p:cond delay="5750"/>
                                </p:stCondLst>
                                <p:childTnLst>
                                  <p:par>
                                    <p:cTn id="62" presetID="53" presetClass="entr" presetSubtype="16"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childTnLst>
                              </p:cTn>
                            </p:par>
                            <p:par>
                              <p:cTn id="67" fill="hold">
                                <p:stCondLst>
                                  <p:cond delay="6250"/>
                                </p:stCondLst>
                                <p:childTnLst>
                                  <p:par>
                                    <p:cTn id="68" presetID="2" presetClass="entr" presetSubtype="1"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0-#ppt_h/2"/>
                                              </p:val>
                                            </p:tav>
                                            <p:tav tm="100000">
                                              <p:val>
                                                <p:strVal val="#ppt_y"/>
                                              </p:val>
                                            </p:tav>
                                          </p:tavLst>
                                        </p:anim>
                                      </p:childTnLst>
                                    </p:cTn>
                                  </p:par>
                                </p:childTnLst>
                              </p:cTn>
                            </p:par>
                            <p:par>
                              <p:cTn id="72" fill="hold">
                                <p:stCondLst>
                                  <p:cond delay="6750"/>
                                </p:stCondLst>
                                <p:childTnLst>
                                  <p:par>
                                    <p:cTn id="73" presetID="18" presetClass="entr" presetSubtype="9" fill="hold" grpId="0"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strips(upLeft)">
                                          <p:cBhvr>
                                            <p:cTn id="75" dur="500"/>
                                            <p:tgtEl>
                                              <p:spTgt spid="55"/>
                                            </p:tgtEl>
                                          </p:cBhvr>
                                        </p:animEffect>
                                      </p:childTnLst>
                                    </p:cTn>
                                  </p:par>
                                </p:childTnLst>
                              </p:cTn>
                            </p:par>
                            <p:par>
                              <p:cTn id="76" fill="hold">
                                <p:stCondLst>
                                  <p:cond delay="7250"/>
                                </p:stCondLst>
                                <p:childTnLst>
                                  <p:par>
                                    <p:cTn id="77" presetID="16" presetClass="entr" presetSubtype="2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arn(inVertical)">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36" grpId="0"/>
          <p:bldP spid="38" grpId="0"/>
          <p:bldP spid="40" grpId="0" animBg="1"/>
          <p:bldP spid="42" grpId="0" animBg="1"/>
          <p:bldP spid="44" grpId="0" animBg="1"/>
          <p:bldP spid="46" grpId="0" animBg="1"/>
          <p:bldP spid="47" grpId="0"/>
          <p:bldP spid="48" grpId="0"/>
          <p:bldP spid="49" grpId="0"/>
          <p:bldP spid="54" grpId="0"/>
          <p:bldP spid="5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574" y="289972"/>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目标计划实施方案：</a:t>
            </a:r>
          </a:p>
        </p:txBody>
      </p:sp>
      <p:sp>
        <p:nvSpPr>
          <p:cNvPr id="4" name="Text Box 30"/>
          <p:cNvSpPr txBox="1">
            <a:spLocks noChangeArrowheads="1"/>
          </p:cNvSpPr>
          <p:nvPr/>
        </p:nvSpPr>
        <p:spPr bwMode="auto">
          <a:xfrm>
            <a:off x="8493857" y="4443884"/>
            <a:ext cx="2777969" cy="481927"/>
          </a:xfrm>
          <a:prstGeom prst="rect">
            <a:avLst/>
          </a:prstGeom>
          <a:noFill/>
          <a:ln w="9525">
            <a:noFill/>
            <a:miter lim="800000"/>
          </a:ln>
        </p:spPr>
        <p:txBody>
          <a:bodyPr wrap="square">
            <a:spAutoFit/>
          </a:bodyPr>
          <a:lstStyle/>
          <a:p>
            <a:pPr marL="216987" indent="-216987" latinLnBrk="1">
              <a:buClr>
                <a:srgbClr val="0070C0"/>
              </a:buClr>
              <a:buSzPct val="70000"/>
              <a:buFont typeface="Wingdings" panose="05000000000000000000" pitchFamily="2" charset="2"/>
              <a:buChar char="n"/>
              <a:defRPr/>
            </a:pPr>
            <a:r>
              <a:rPr kumimoji="1" lang="zh-CN" altLang="en-US" sz="1266" dirty="0">
                <a:solidFill>
                  <a:schemeClr val="tx1">
                    <a:lumMod val="95000"/>
                    <a:lumOff val="5000"/>
                  </a:schemeClr>
                </a:solidFill>
                <a:latin typeface="微软雅黑" panose="020B0503020204020204" pitchFamily="34" charset="-122"/>
                <a:ea typeface="微软雅黑" panose="020B0503020204020204" pitchFamily="34" charset="-122"/>
              </a:rPr>
              <a:t>点击添加文本点击添加文本内容添加文本说明内容</a:t>
            </a:r>
          </a:p>
        </p:txBody>
      </p:sp>
      <p:sp>
        <p:nvSpPr>
          <p:cNvPr id="5" name="Freeform 7"/>
          <p:cNvSpPr/>
          <p:nvPr/>
        </p:nvSpPr>
        <p:spPr bwMode="auto">
          <a:xfrm>
            <a:off x="6086572" y="2219687"/>
            <a:ext cx="5367513" cy="3704686"/>
          </a:xfrm>
          <a:custGeom>
            <a:avLst/>
            <a:gdLst/>
            <a:ahLst/>
            <a:cxnLst>
              <a:cxn ang="0">
                <a:pos x="0" y="455"/>
              </a:cxn>
              <a:cxn ang="0">
                <a:pos x="117" y="455"/>
              </a:cxn>
              <a:cxn ang="0">
                <a:pos x="117" y="378"/>
              </a:cxn>
              <a:cxn ang="0">
                <a:pos x="117" y="337"/>
              </a:cxn>
              <a:cxn ang="0">
                <a:pos x="158" y="337"/>
              </a:cxn>
              <a:cxn ang="0">
                <a:pos x="235" y="337"/>
              </a:cxn>
              <a:cxn ang="0">
                <a:pos x="235" y="260"/>
              </a:cxn>
              <a:cxn ang="0">
                <a:pos x="235" y="219"/>
              </a:cxn>
              <a:cxn ang="0">
                <a:pos x="276" y="219"/>
              </a:cxn>
              <a:cxn ang="0">
                <a:pos x="353" y="219"/>
              </a:cxn>
              <a:cxn ang="0">
                <a:pos x="353" y="142"/>
              </a:cxn>
              <a:cxn ang="0">
                <a:pos x="353" y="101"/>
              </a:cxn>
              <a:cxn ang="0">
                <a:pos x="394" y="101"/>
              </a:cxn>
              <a:cxn ang="0">
                <a:pos x="495" y="101"/>
              </a:cxn>
              <a:cxn ang="0">
                <a:pos x="568" y="29"/>
              </a:cxn>
              <a:cxn ang="0">
                <a:pos x="560" y="21"/>
              </a:cxn>
              <a:cxn ang="0">
                <a:pos x="593" y="10"/>
              </a:cxn>
              <a:cxn ang="0">
                <a:pos x="625" y="0"/>
              </a:cxn>
              <a:cxn ang="0">
                <a:pos x="615" y="32"/>
              </a:cxn>
              <a:cxn ang="0">
                <a:pos x="604" y="65"/>
              </a:cxn>
              <a:cxn ang="0">
                <a:pos x="596" y="57"/>
              </a:cxn>
              <a:cxn ang="0">
                <a:pos x="512" y="142"/>
              </a:cxn>
              <a:cxn ang="0">
                <a:pos x="512" y="142"/>
              </a:cxn>
              <a:cxn ang="0">
                <a:pos x="394" y="142"/>
              </a:cxn>
              <a:cxn ang="0">
                <a:pos x="394" y="219"/>
              </a:cxn>
              <a:cxn ang="0">
                <a:pos x="394" y="260"/>
              </a:cxn>
              <a:cxn ang="0">
                <a:pos x="353" y="260"/>
              </a:cxn>
              <a:cxn ang="0">
                <a:pos x="276" y="260"/>
              </a:cxn>
              <a:cxn ang="0">
                <a:pos x="276" y="337"/>
              </a:cxn>
              <a:cxn ang="0">
                <a:pos x="276" y="378"/>
              </a:cxn>
              <a:cxn ang="0">
                <a:pos x="235" y="378"/>
              </a:cxn>
              <a:cxn ang="0">
                <a:pos x="158" y="378"/>
              </a:cxn>
              <a:cxn ang="0">
                <a:pos x="158" y="455"/>
              </a:cxn>
              <a:cxn ang="0">
                <a:pos x="158" y="495"/>
              </a:cxn>
              <a:cxn ang="0">
                <a:pos x="117" y="495"/>
              </a:cxn>
              <a:cxn ang="0">
                <a:pos x="0" y="495"/>
              </a:cxn>
              <a:cxn ang="0">
                <a:pos x="0" y="455"/>
              </a:cxn>
            </a:cxnLst>
            <a:rect l="0" t="0" r="r" b="b"/>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004A82"/>
          </a:solidFill>
          <a:ln w="19050">
            <a:noFill/>
            <a:round/>
          </a:ln>
          <a:effectLst/>
        </p:spPr>
        <p:txBody>
          <a:bodyPr wrap="none" anchor="ctr"/>
          <a:lstStyle/>
          <a:p>
            <a:endParaRPr lang="zh-CN" altLang="en-US" kern="0" dirty="0">
              <a:solidFill>
                <a:sysClr val="windowText" lastClr="000000"/>
              </a:solidFill>
              <a:latin typeface="Impact" panose="020B0806030902050204" pitchFamily="34" charset="0"/>
              <a:ea typeface="微软雅黑" panose="020B0503020204020204" pitchFamily="34" charset="-122"/>
            </a:endParaRPr>
          </a:p>
        </p:txBody>
      </p:sp>
      <p:sp>
        <p:nvSpPr>
          <p:cNvPr id="6" name="矩形 8"/>
          <p:cNvSpPr>
            <a:spLocks noChangeArrowheads="1"/>
          </p:cNvSpPr>
          <p:nvPr/>
        </p:nvSpPr>
        <p:spPr bwMode="auto">
          <a:xfrm>
            <a:off x="6072687" y="5247095"/>
            <a:ext cx="966931" cy="32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519" dirty="0">
                <a:solidFill>
                  <a:schemeClr val="tx1">
                    <a:lumMod val="65000"/>
                    <a:lumOff val="35000"/>
                  </a:schemeClr>
                </a:solidFill>
                <a:ea typeface="微软雅黑" panose="020B0503020204020204" pitchFamily="34" charset="-122"/>
              </a:rPr>
              <a:t>第一阶段</a:t>
            </a:r>
          </a:p>
        </p:txBody>
      </p:sp>
      <p:sp>
        <p:nvSpPr>
          <p:cNvPr id="7" name="矩形 6"/>
          <p:cNvSpPr>
            <a:spLocks noChangeArrowheads="1"/>
          </p:cNvSpPr>
          <p:nvPr/>
        </p:nvSpPr>
        <p:spPr bwMode="auto">
          <a:xfrm>
            <a:off x="7066027" y="4378214"/>
            <a:ext cx="966931" cy="32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kumimoji="1" lang="zh-CN" altLang="en-US" sz="1519" dirty="0">
                <a:solidFill>
                  <a:schemeClr val="tx1">
                    <a:lumMod val="65000"/>
                    <a:lumOff val="35000"/>
                  </a:schemeClr>
                </a:solidFill>
                <a:latin typeface="微软雅黑" panose="020B0503020204020204" pitchFamily="34" charset="-122"/>
                <a:ea typeface="微软雅黑" panose="020B0503020204020204" pitchFamily="34" charset="-122"/>
              </a:rPr>
              <a:t>第二阶段</a:t>
            </a:r>
          </a:p>
        </p:txBody>
      </p:sp>
      <p:sp>
        <p:nvSpPr>
          <p:cNvPr id="8" name="矩形 10"/>
          <p:cNvSpPr>
            <a:spLocks noChangeArrowheads="1"/>
          </p:cNvSpPr>
          <p:nvPr/>
        </p:nvSpPr>
        <p:spPr bwMode="auto">
          <a:xfrm>
            <a:off x="8104508" y="3492807"/>
            <a:ext cx="966931" cy="32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157265" fontAlgn="auto" latinLnBrk="1">
              <a:spcBef>
                <a:spcPts val="0"/>
              </a:spcBef>
              <a:spcAft>
                <a:spcPts val="0"/>
              </a:spcAft>
              <a:buClr>
                <a:srgbClr val="FF0000"/>
              </a:buClr>
              <a:buSzPct val="70000"/>
              <a:defRPr/>
            </a:pPr>
            <a:r>
              <a:rPr kumimoji="1" lang="zh-CN" altLang="en-US" sz="1519" kern="0" dirty="0">
                <a:solidFill>
                  <a:schemeClr val="tx1">
                    <a:lumMod val="65000"/>
                    <a:lumOff val="35000"/>
                  </a:schemeClr>
                </a:solidFill>
                <a:latin typeface="微软雅黑" panose="020B0503020204020204" pitchFamily="34" charset="-122"/>
                <a:ea typeface="微软雅黑" panose="020B0503020204020204" pitchFamily="34" charset="-122"/>
              </a:rPr>
              <a:t>第三阶段</a:t>
            </a:r>
          </a:p>
        </p:txBody>
      </p:sp>
      <p:sp>
        <p:nvSpPr>
          <p:cNvPr id="9" name="矩形 11"/>
          <p:cNvSpPr>
            <a:spLocks noChangeArrowheads="1"/>
          </p:cNvSpPr>
          <p:nvPr/>
        </p:nvSpPr>
        <p:spPr bwMode="auto">
          <a:xfrm>
            <a:off x="9216987" y="2582551"/>
            <a:ext cx="966931" cy="32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buFont typeface="Wingdings" panose="05000000000000000000" pitchFamily="2" charset="2"/>
              <a:buNone/>
            </a:pPr>
            <a:r>
              <a:rPr kumimoji="1" lang="zh-CN" altLang="en-US" sz="1519" dirty="0">
                <a:solidFill>
                  <a:schemeClr val="tx1">
                    <a:lumMod val="65000"/>
                    <a:lumOff val="35000"/>
                  </a:schemeClr>
                </a:solidFill>
                <a:latin typeface="微软雅黑" panose="020B0503020204020204" pitchFamily="34" charset="-122"/>
                <a:ea typeface="微软雅黑" panose="020B0503020204020204" pitchFamily="34" charset="-122"/>
              </a:rPr>
              <a:t>第四阶段</a:t>
            </a:r>
          </a:p>
        </p:txBody>
      </p:sp>
      <p:sp>
        <p:nvSpPr>
          <p:cNvPr id="10" name="Text Box 30"/>
          <p:cNvSpPr txBox="1">
            <a:spLocks noChangeArrowheads="1"/>
          </p:cNvSpPr>
          <p:nvPr/>
        </p:nvSpPr>
        <p:spPr bwMode="auto">
          <a:xfrm>
            <a:off x="9444451" y="3453315"/>
            <a:ext cx="2634992" cy="481927"/>
          </a:xfrm>
          <a:prstGeom prst="rect">
            <a:avLst/>
          </a:prstGeom>
          <a:noFill/>
          <a:ln w="9525">
            <a:noFill/>
            <a:miter lim="800000"/>
          </a:ln>
        </p:spPr>
        <p:txBody>
          <a:bodyPr wrap="square">
            <a:spAutoFit/>
          </a:bodyPr>
          <a:lstStyle/>
          <a:p>
            <a:pPr marL="216987" indent="-216987" latinLnBrk="1">
              <a:buClr>
                <a:srgbClr val="0070C0"/>
              </a:buClr>
              <a:buSzPct val="70000"/>
              <a:buFont typeface="Wingdings" panose="05000000000000000000" pitchFamily="2" charset="2"/>
              <a:buChar char="n"/>
              <a:defRPr/>
            </a:pPr>
            <a:r>
              <a:rPr kumimoji="1" lang="zh-CN" altLang="en-US" sz="1266" dirty="0">
                <a:solidFill>
                  <a:schemeClr val="tx1">
                    <a:lumMod val="95000"/>
                    <a:lumOff val="5000"/>
                  </a:schemeClr>
                </a:solidFill>
                <a:latin typeface="微软雅黑" panose="020B0503020204020204" pitchFamily="34" charset="-122"/>
                <a:ea typeface="微软雅黑" panose="020B0503020204020204" pitchFamily="34" charset="-122"/>
              </a:rPr>
              <a:t>点击添加文本点击添加文本点击添加文本</a:t>
            </a:r>
          </a:p>
        </p:txBody>
      </p:sp>
      <p:sp>
        <p:nvSpPr>
          <p:cNvPr id="11" name="Text Box 30"/>
          <p:cNvSpPr txBox="1">
            <a:spLocks noChangeArrowheads="1"/>
          </p:cNvSpPr>
          <p:nvPr/>
        </p:nvSpPr>
        <p:spPr bwMode="auto">
          <a:xfrm>
            <a:off x="7514864" y="5229958"/>
            <a:ext cx="3562148" cy="481927"/>
          </a:xfrm>
          <a:prstGeom prst="rect">
            <a:avLst/>
          </a:prstGeom>
          <a:noFill/>
          <a:ln w="9525">
            <a:noFill/>
            <a:miter lim="800000"/>
          </a:ln>
        </p:spPr>
        <p:txBody>
          <a:bodyPr wrap="square">
            <a:spAutoFit/>
          </a:bodyPr>
          <a:lstStyle/>
          <a:p>
            <a:pPr marL="216987" indent="-216987" latinLnBrk="1">
              <a:buClr>
                <a:srgbClr val="0070C0"/>
              </a:buClr>
              <a:buSzPct val="70000"/>
              <a:buFont typeface="Wingdings" panose="05000000000000000000" pitchFamily="2" charset="2"/>
              <a:buChar char="n"/>
              <a:defRPr/>
            </a:pPr>
            <a:r>
              <a:rPr kumimoji="1" lang="zh-CN" altLang="en-US" sz="1266" dirty="0">
                <a:solidFill>
                  <a:schemeClr val="tx1">
                    <a:lumMod val="95000"/>
                    <a:lumOff val="5000"/>
                  </a:schemeClr>
                </a:solidFill>
                <a:latin typeface="微软雅黑" panose="020B0503020204020204" pitchFamily="34" charset="-122"/>
                <a:ea typeface="微软雅黑" panose="020B0503020204020204" pitchFamily="34" charset="-122"/>
              </a:rPr>
              <a:t>点击添加文本点击添加文本内容添加文本说明内容添加文本说明内容添加内容</a:t>
            </a:r>
          </a:p>
        </p:txBody>
      </p:sp>
      <p:sp>
        <p:nvSpPr>
          <p:cNvPr id="12" name="Text Box 30"/>
          <p:cNvSpPr txBox="1">
            <a:spLocks noChangeArrowheads="1"/>
          </p:cNvSpPr>
          <p:nvPr/>
        </p:nvSpPr>
        <p:spPr bwMode="auto">
          <a:xfrm>
            <a:off x="5736360" y="6038623"/>
            <a:ext cx="2876614" cy="287130"/>
          </a:xfrm>
          <a:prstGeom prst="rect">
            <a:avLst/>
          </a:prstGeom>
          <a:noFill/>
          <a:ln w="9525">
            <a:noFill/>
            <a:miter lim="800000"/>
          </a:ln>
        </p:spPr>
        <p:txBody>
          <a:bodyPr wrap="square">
            <a:spAutoFit/>
          </a:bodyPr>
          <a:lstStyle/>
          <a:p>
            <a:pPr marL="216987" indent="-216987" latinLnBrk="1">
              <a:buClr>
                <a:srgbClr val="0070C0"/>
              </a:buClr>
              <a:buSzPct val="70000"/>
              <a:buFont typeface="Wingdings" panose="05000000000000000000" pitchFamily="2" charset="2"/>
              <a:buChar char="n"/>
              <a:defRPr/>
            </a:pPr>
            <a:r>
              <a:rPr kumimoji="1" lang="zh-CN" altLang="en-US" sz="1266" dirty="0">
                <a:solidFill>
                  <a:schemeClr val="tx1">
                    <a:lumMod val="95000"/>
                    <a:lumOff val="5000"/>
                  </a:schemeClr>
                </a:solidFill>
                <a:latin typeface="微软雅黑" panose="020B0503020204020204" pitchFamily="34" charset="-122"/>
                <a:ea typeface="微软雅黑" panose="020B0503020204020204" pitchFamily="34" charset="-122"/>
              </a:rPr>
              <a:t>点击添加文本点击添加文本</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4341" y="4764959"/>
            <a:ext cx="1913733" cy="137064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4607" y="3086583"/>
            <a:ext cx="2621405" cy="1970895"/>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p:spPr>
      </p:pic>
      <p:sp>
        <p:nvSpPr>
          <p:cNvPr id="16" name="椭圆 15"/>
          <p:cNvSpPr/>
          <p:nvPr/>
        </p:nvSpPr>
        <p:spPr>
          <a:xfrm>
            <a:off x="6040663" y="4336728"/>
            <a:ext cx="912697" cy="912697"/>
          </a:xfrm>
          <a:prstGeom prst="ellipse">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b="1" dirty="0" smtClean="0">
                <a:solidFill>
                  <a:srgbClr val="004A82"/>
                </a:solidFill>
                <a:latin typeface="微软雅黑" panose="020B0503020204020204" pitchFamily="34" charset="-122"/>
                <a:ea typeface="微软雅黑" panose="020B0503020204020204" pitchFamily="34" charset="-122"/>
              </a:rPr>
              <a:t>实施</a:t>
            </a:r>
            <a:endParaRPr lang="zh-CN" altLang="en-US" b="1" dirty="0">
              <a:solidFill>
                <a:srgbClr val="004A82"/>
              </a:solidFill>
              <a:latin typeface="微软雅黑" panose="020B0503020204020204" pitchFamily="34" charset="-122"/>
              <a:ea typeface="微软雅黑" panose="020B0503020204020204" pitchFamily="34" charset="-122"/>
            </a:endParaRPr>
          </a:p>
        </p:txBody>
      </p:sp>
      <p:sp>
        <p:nvSpPr>
          <p:cNvPr id="17" name="椭圆 16"/>
          <p:cNvSpPr/>
          <p:nvPr/>
        </p:nvSpPr>
        <p:spPr>
          <a:xfrm>
            <a:off x="7058516" y="3411607"/>
            <a:ext cx="912697" cy="912697"/>
          </a:xfrm>
          <a:prstGeom prst="ellipse">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b="1" dirty="0">
                <a:solidFill>
                  <a:srgbClr val="004A82"/>
                </a:solidFill>
                <a:latin typeface="微软雅黑" panose="020B0503020204020204" pitchFamily="34" charset="-122"/>
                <a:ea typeface="微软雅黑" panose="020B0503020204020204" pitchFamily="34" charset="-122"/>
              </a:rPr>
              <a:t>调整</a:t>
            </a:r>
          </a:p>
        </p:txBody>
      </p:sp>
      <p:sp>
        <p:nvSpPr>
          <p:cNvPr id="18" name="椭圆 17"/>
          <p:cNvSpPr/>
          <p:nvPr/>
        </p:nvSpPr>
        <p:spPr>
          <a:xfrm>
            <a:off x="8093610" y="2534703"/>
            <a:ext cx="912697" cy="912697"/>
          </a:xfrm>
          <a:prstGeom prst="ellipse">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b="1" dirty="0">
                <a:solidFill>
                  <a:srgbClr val="004A82"/>
                </a:solidFill>
                <a:latin typeface="微软雅黑" panose="020B0503020204020204" pitchFamily="34" charset="-122"/>
                <a:ea typeface="微软雅黑" panose="020B0503020204020204" pitchFamily="34" charset="-122"/>
              </a:rPr>
              <a:t>深化</a:t>
            </a:r>
          </a:p>
        </p:txBody>
      </p:sp>
      <p:sp>
        <p:nvSpPr>
          <p:cNvPr id="19" name="椭圆 18"/>
          <p:cNvSpPr/>
          <p:nvPr/>
        </p:nvSpPr>
        <p:spPr>
          <a:xfrm>
            <a:off x="9197301" y="1690287"/>
            <a:ext cx="912697" cy="912697"/>
          </a:xfrm>
          <a:prstGeom prst="ellipse">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b="1" dirty="0">
                <a:solidFill>
                  <a:srgbClr val="004A82"/>
                </a:solidFill>
                <a:latin typeface="微软雅黑" panose="020B0503020204020204" pitchFamily="34" charset="-122"/>
                <a:ea typeface="微软雅黑" panose="020B0503020204020204" pitchFamily="34" charset="-122"/>
              </a:rPr>
              <a:t>冲刺</a:t>
            </a:r>
          </a:p>
        </p:txBody>
      </p:sp>
      <p:sp>
        <p:nvSpPr>
          <p:cNvPr id="20" name="TextBox 6"/>
          <p:cNvSpPr txBox="1"/>
          <p:nvPr/>
        </p:nvSpPr>
        <p:spPr>
          <a:xfrm>
            <a:off x="1391127" y="1492154"/>
            <a:ext cx="4010561" cy="1261114"/>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a:lnSpc>
                <a:spcPct val="150000"/>
              </a:lnSpc>
            </a:pPr>
            <a:r>
              <a:rPr lang="zh-CN" altLang="en-US" sz="1266" dirty="0">
                <a:solidFill>
                  <a:schemeClr val="bg2">
                    <a:lumMod val="10000"/>
                  </a:schemeClr>
                </a:solidFill>
              </a:rPr>
              <a:t>添加文本说明内容添加文本说明内容添加文本说明内容添加文本说明内容添加内容添加文本说明内容添加文本说明内容添加文本说明内容添加文本说明内容添加内容</a:t>
            </a:r>
          </a:p>
        </p:txBody>
      </p:sp>
      <p:grpSp>
        <p:nvGrpSpPr>
          <p:cNvPr id="27" name="组合 26"/>
          <p:cNvGrpSpPr/>
          <p:nvPr/>
        </p:nvGrpSpPr>
        <p:grpSpPr>
          <a:xfrm>
            <a:off x="1274922" y="1417148"/>
            <a:ext cx="4140097" cy="1362517"/>
            <a:chOff x="499122" y="902119"/>
            <a:chExt cx="3271367" cy="1076616"/>
          </a:xfrm>
          <a:solidFill>
            <a:srgbClr val="0070C0"/>
          </a:solidFill>
        </p:grpSpPr>
        <p:grpSp>
          <p:nvGrpSpPr>
            <p:cNvPr id="23" name="组合 22"/>
            <p:cNvGrpSpPr/>
            <p:nvPr/>
          </p:nvGrpSpPr>
          <p:grpSpPr>
            <a:xfrm>
              <a:off x="499122" y="902119"/>
              <a:ext cx="3271367" cy="1076616"/>
              <a:chOff x="499122" y="902119"/>
              <a:chExt cx="3271367" cy="1076616"/>
            </a:xfrm>
            <a:grpFill/>
          </p:grpSpPr>
          <p:sp>
            <p:nvSpPr>
              <p:cNvPr id="21" name="矩形 4"/>
              <p:cNvSpPr/>
              <p:nvPr/>
            </p:nvSpPr>
            <p:spPr>
              <a:xfrm>
                <a:off x="499122" y="902119"/>
                <a:ext cx="223557" cy="223557"/>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
              <p:cNvSpPr/>
              <p:nvPr/>
            </p:nvSpPr>
            <p:spPr>
              <a:xfrm flipH="1" flipV="1">
                <a:off x="3546932" y="1755178"/>
                <a:ext cx="223557" cy="223557"/>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flipH="1">
              <a:off x="499122" y="902119"/>
              <a:ext cx="3271367" cy="1076616"/>
              <a:chOff x="499122" y="902119"/>
              <a:chExt cx="3271367" cy="1076616"/>
            </a:xfrm>
            <a:grpFill/>
          </p:grpSpPr>
          <p:sp>
            <p:nvSpPr>
              <p:cNvPr id="25" name="矩形 4"/>
              <p:cNvSpPr/>
              <p:nvPr/>
            </p:nvSpPr>
            <p:spPr>
              <a:xfrm>
                <a:off x="499122" y="902119"/>
                <a:ext cx="223557" cy="223557"/>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4"/>
              <p:cNvSpPr/>
              <p:nvPr/>
            </p:nvSpPr>
            <p:spPr>
              <a:xfrm flipH="1" flipV="1">
                <a:off x="3546932" y="1755178"/>
                <a:ext cx="223557" cy="223557"/>
              </a:xfrm>
              <a:custGeom>
                <a:avLst/>
                <a:gdLst/>
                <a:ahLst/>
                <a:cxnLst/>
                <a:rect l="l" t="t" r="r" b="b"/>
                <a:pathLst>
                  <a:path w="396044" h="396044">
                    <a:moveTo>
                      <a:pt x="0" y="0"/>
                    </a:moveTo>
                    <a:lnTo>
                      <a:pt x="396044" y="0"/>
                    </a:lnTo>
                    <a:lnTo>
                      <a:pt x="396044" y="28575"/>
                    </a:lnTo>
                    <a:lnTo>
                      <a:pt x="28575" y="28575"/>
                    </a:lnTo>
                    <a:lnTo>
                      <a:pt x="28575" y="396044"/>
                    </a:lnTo>
                    <a:lnTo>
                      <a:pt x="0" y="3960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329741699"/>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800" decel="100000"/>
                                        <p:tgtEl>
                                          <p:spTgt spid="15"/>
                                        </p:tgtEl>
                                      </p:cBhvr>
                                    </p:animEffect>
                                    <p:anim calcmode="lin" valueType="num">
                                      <p:cBhvr>
                                        <p:cTn id="19" dur="800" decel="100000" fill="hold"/>
                                        <p:tgtEl>
                                          <p:spTgt spid="15"/>
                                        </p:tgtEl>
                                        <p:attrNameLst>
                                          <p:attrName>style.rotation</p:attrName>
                                        </p:attrNameLst>
                                      </p:cBhvr>
                                      <p:tavLst>
                                        <p:tav tm="0">
                                          <p:val>
                                            <p:fltVal val="-90"/>
                                          </p:val>
                                        </p:tav>
                                        <p:tav tm="100000">
                                          <p:val>
                                            <p:fltVal val="0"/>
                                          </p:val>
                                        </p:tav>
                                      </p:tavLst>
                                    </p:anim>
                                    <p:anim calcmode="lin" valueType="num">
                                      <p:cBhvr>
                                        <p:cTn id="20" dur="800" decel="100000" fill="hold"/>
                                        <p:tgtEl>
                                          <p:spTgt spid="15"/>
                                        </p:tgtEl>
                                        <p:attrNameLst>
                                          <p:attrName>ppt_x</p:attrName>
                                        </p:attrNameLst>
                                      </p:cBhvr>
                                      <p:tavLst>
                                        <p:tav tm="0">
                                          <p:val>
                                            <p:strVal val="#ppt_x+0.4"/>
                                          </p:val>
                                        </p:tav>
                                        <p:tav tm="100000">
                                          <p:val>
                                            <p:strVal val="#ppt_x-0.05"/>
                                          </p:val>
                                        </p:tav>
                                      </p:tavLst>
                                    </p:anim>
                                    <p:anim calcmode="lin" valueType="num">
                                      <p:cBhvr>
                                        <p:cTn id="21" dur="800" decel="100000" fill="hold"/>
                                        <p:tgtEl>
                                          <p:spTgt spid="15"/>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24" presetID="30" presetClass="entr" presetSubtype="0" fill="hold"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800" decel="100000"/>
                                        <p:tgtEl>
                                          <p:spTgt spid="14"/>
                                        </p:tgtEl>
                                      </p:cBhvr>
                                    </p:animEffect>
                                    <p:anim calcmode="lin" valueType="num">
                                      <p:cBhvr>
                                        <p:cTn id="27" dur="800" decel="100000" fill="hold"/>
                                        <p:tgtEl>
                                          <p:spTgt spid="14"/>
                                        </p:tgtEl>
                                        <p:attrNameLst>
                                          <p:attrName>style.rotation</p:attrName>
                                        </p:attrNameLst>
                                      </p:cBhvr>
                                      <p:tavLst>
                                        <p:tav tm="0">
                                          <p:val>
                                            <p:fltVal val="-90"/>
                                          </p:val>
                                        </p:tav>
                                        <p:tav tm="100000">
                                          <p:val>
                                            <p:fltVal val="0"/>
                                          </p:val>
                                        </p:tav>
                                      </p:tavLst>
                                    </p:anim>
                                    <p:anim calcmode="lin" valueType="num">
                                      <p:cBhvr>
                                        <p:cTn id="28" dur="800" decel="100000" fill="hold"/>
                                        <p:tgtEl>
                                          <p:spTgt spid="14"/>
                                        </p:tgtEl>
                                        <p:attrNameLst>
                                          <p:attrName>ppt_x</p:attrName>
                                        </p:attrNameLst>
                                      </p:cBhvr>
                                      <p:tavLst>
                                        <p:tav tm="0">
                                          <p:val>
                                            <p:strVal val="#ppt_x+0.4"/>
                                          </p:val>
                                        </p:tav>
                                        <p:tav tm="100000">
                                          <p:val>
                                            <p:strVal val="#ppt_x-0.05"/>
                                          </p:val>
                                        </p:tav>
                                      </p:tavLst>
                                    </p:anim>
                                    <p:anim calcmode="lin" valueType="num">
                                      <p:cBhvr>
                                        <p:cTn id="29" dur="800" decel="100000" fill="hold"/>
                                        <p:tgtEl>
                                          <p:spTgt spid="14"/>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par>
                          <p:cTn id="36" fill="hold">
                            <p:stCondLst>
                              <p:cond delay="2500"/>
                            </p:stCondLst>
                            <p:childTnLst>
                              <p:par>
                                <p:cTn id="37" presetID="16" presetClass="entr" presetSubtype="2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par>
                          <p:cTn id="40" fill="hold">
                            <p:stCondLst>
                              <p:cond delay="3000"/>
                            </p:stCondLst>
                            <p:childTnLst>
                              <p:par>
                                <p:cTn id="41" presetID="21" presetClass="entr" presetSubtype="3"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3)">
                                      <p:cBhvr>
                                        <p:cTn id="43" dur="750"/>
                                        <p:tgtEl>
                                          <p:spTgt spid="16"/>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16" presetClass="entr" presetSubtype="21"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arn(inVertical)">
                                      <p:cBhvr>
                                        <p:cTn id="51" dur="500"/>
                                        <p:tgtEl>
                                          <p:spTgt spid="7"/>
                                        </p:tgtEl>
                                      </p:cBhvr>
                                    </p:animEffect>
                                  </p:childTnLst>
                                </p:cTn>
                              </p:par>
                            </p:childTnLst>
                          </p:cTn>
                        </p:par>
                        <p:par>
                          <p:cTn id="52" fill="hold">
                            <p:stCondLst>
                              <p:cond delay="5000"/>
                            </p:stCondLst>
                            <p:childTnLst>
                              <p:par>
                                <p:cTn id="53" presetID="21" presetClass="entr" presetSubtype="3"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heel(3)">
                                      <p:cBhvr>
                                        <p:cTn id="55" dur="750"/>
                                        <p:tgtEl>
                                          <p:spTgt spid="17"/>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par>
                          <p:cTn id="60" fill="hold">
                            <p:stCondLst>
                              <p:cond delay="6500"/>
                            </p:stCondLst>
                            <p:childTnLst>
                              <p:par>
                                <p:cTn id="61" presetID="16" presetClass="entr" presetSubtype="2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arn(inVertical)">
                                      <p:cBhvr>
                                        <p:cTn id="63" dur="500"/>
                                        <p:tgtEl>
                                          <p:spTgt spid="8"/>
                                        </p:tgtEl>
                                      </p:cBhvr>
                                    </p:animEffect>
                                  </p:childTnLst>
                                </p:cTn>
                              </p:par>
                            </p:childTnLst>
                          </p:cTn>
                        </p:par>
                        <p:par>
                          <p:cTn id="64" fill="hold">
                            <p:stCondLst>
                              <p:cond delay="7000"/>
                            </p:stCondLst>
                            <p:childTnLst>
                              <p:par>
                                <p:cTn id="65" presetID="21" presetClass="entr" presetSubtype="3"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heel(3)">
                                      <p:cBhvr>
                                        <p:cTn id="67" dur="750"/>
                                        <p:tgtEl>
                                          <p:spTgt spid="18"/>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par>
                          <p:cTn id="72" fill="hold">
                            <p:stCondLst>
                              <p:cond delay="8500"/>
                            </p:stCondLst>
                            <p:childTnLst>
                              <p:par>
                                <p:cTn id="73" presetID="16" presetClass="entr" presetSubtype="21"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barn(inVertical)">
                                      <p:cBhvr>
                                        <p:cTn id="75" dur="500"/>
                                        <p:tgtEl>
                                          <p:spTgt spid="9"/>
                                        </p:tgtEl>
                                      </p:cBhvr>
                                    </p:animEffect>
                                  </p:childTnLst>
                                </p:cTn>
                              </p:par>
                            </p:childTnLst>
                          </p:cTn>
                        </p:par>
                        <p:par>
                          <p:cTn id="76" fill="hold">
                            <p:stCondLst>
                              <p:cond delay="9000"/>
                            </p:stCondLst>
                            <p:childTnLst>
                              <p:par>
                                <p:cTn id="77" presetID="21" presetClass="entr" presetSubtype="3"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heel(3)">
                                      <p:cBhvr>
                                        <p:cTn id="79" dur="750"/>
                                        <p:tgtEl>
                                          <p:spTgt spid="19"/>
                                        </p:tgtEl>
                                      </p:cBhvr>
                                    </p:animEffect>
                                  </p:childTnLst>
                                </p:cTn>
                              </p:par>
                            </p:childTnLst>
                          </p:cTn>
                        </p:par>
                        <p:par>
                          <p:cTn id="80" fill="hold">
                            <p:stCondLst>
                              <p:cond delay="10000"/>
                            </p:stCondLst>
                            <p:childTnLst>
                              <p:par>
                                <p:cTn id="81" presetID="22" presetClass="entr" presetSubtype="8"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left)">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P spid="10" grpId="0"/>
      <p:bldP spid="11" grpId="0"/>
      <p:bldP spid="12" grpId="0"/>
      <p:bldP spid="16" grpId="0" animBg="1"/>
      <p:bldP spid="17" grpId="0" animBg="1"/>
      <p:bldP spid="18" grpId="0" animBg="1"/>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574" y="289972"/>
            <a:ext cx="3120855" cy="481799"/>
          </a:xfrm>
          <a:prstGeom prst="rect">
            <a:avLst/>
          </a:prstGeom>
        </p:spPr>
        <p:txBody>
          <a:bodyPr wrap="square">
            <a:spAutoFit/>
          </a:bodyPr>
          <a:lstStyle/>
          <a:p>
            <a:pPr lvl="0" fontAlgn="base">
              <a:spcBef>
                <a:spcPct val="0"/>
              </a:spcBef>
              <a:spcAft>
                <a:spcPct val="0"/>
              </a:spcAft>
              <a:defRPr/>
            </a:pPr>
            <a:r>
              <a:rPr lang="en-US" altLang="zh-CN"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2016</a:t>
            </a: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年工作思路</a:t>
            </a:r>
          </a:p>
        </p:txBody>
      </p:sp>
      <p:pic>
        <p:nvPicPr>
          <p:cNvPr id="1026" name="Picture 2" descr="C:\Users\Administrator\Desktop\png\56s_0001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73" y="2"/>
            <a:ext cx="5026077" cy="7232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09605" y="1429202"/>
            <a:ext cx="4680774" cy="4999958"/>
          </a:xfrm>
          <a:prstGeom prst="rect">
            <a:avLst/>
          </a:prstGeom>
          <a:noFill/>
        </p:spPr>
        <p:txBody>
          <a:bodyPr wrap="square" rtlCol="0">
            <a:spAutoFit/>
          </a:bodyPr>
          <a:lstStyle>
            <a:defPPr>
              <a:defRPr lang="zh-CN"/>
            </a:defPPr>
            <a:lvl1pPr algn="just">
              <a:defRPr b="1">
                <a:solidFill>
                  <a:schemeClr val="bg1"/>
                </a:solidFill>
                <a:latin typeface="微软雅黑" panose="020B0503020204020204" pitchFamily="34" charset="-122"/>
                <a:ea typeface="微软雅黑" panose="020B0503020204020204" pitchFamily="34" charset="-122"/>
              </a:defRPr>
            </a:lvl1pPr>
          </a:lstStyle>
          <a:p>
            <a:pPr>
              <a:lnSpc>
                <a:spcPct val="150000"/>
              </a:lnSpc>
            </a:pPr>
            <a:r>
              <a:rPr lang="zh-CN" altLang="en-US" sz="3037" b="0" dirty="0">
                <a:solidFill>
                  <a:srgbClr val="004A82"/>
                </a:solidFill>
              </a:rPr>
              <a:t>以人为本    加强培训</a:t>
            </a:r>
            <a:endParaRPr lang="en-US" altLang="zh-CN" sz="3037" b="0" dirty="0">
              <a:solidFill>
                <a:srgbClr val="004A82"/>
              </a:solidFill>
            </a:endParaRPr>
          </a:p>
          <a:p>
            <a:pPr>
              <a:lnSpc>
                <a:spcPct val="150000"/>
              </a:lnSpc>
            </a:pPr>
            <a:r>
              <a:rPr lang="zh-CN" altLang="en-US" sz="3037" b="0" dirty="0">
                <a:solidFill>
                  <a:srgbClr val="004A82"/>
                </a:solidFill>
              </a:rPr>
              <a:t>夯实基础    提高提升</a:t>
            </a:r>
            <a:endParaRPr lang="en-US" altLang="zh-CN" sz="3037" b="0" dirty="0">
              <a:solidFill>
                <a:srgbClr val="004A82"/>
              </a:solidFill>
            </a:endParaRPr>
          </a:p>
          <a:p>
            <a:pPr>
              <a:lnSpc>
                <a:spcPct val="150000"/>
              </a:lnSpc>
            </a:pPr>
            <a:r>
              <a:rPr lang="zh-CN" altLang="en-US" sz="3037" b="0" dirty="0">
                <a:solidFill>
                  <a:srgbClr val="004A82"/>
                </a:solidFill>
              </a:rPr>
              <a:t>宏观把握    细节着手</a:t>
            </a:r>
            <a:endParaRPr lang="en-US" altLang="zh-CN" sz="3037" b="0" dirty="0">
              <a:solidFill>
                <a:srgbClr val="004A82"/>
              </a:solidFill>
            </a:endParaRPr>
          </a:p>
          <a:p>
            <a:pPr>
              <a:lnSpc>
                <a:spcPct val="150000"/>
              </a:lnSpc>
            </a:pPr>
            <a:r>
              <a:rPr lang="zh-CN" altLang="en-US" sz="3037" b="0" dirty="0">
                <a:solidFill>
                  <a:srgbClr val="004A82"/>
                </a:solidFill>
              </a:rPr>
              <a:t>结果导向    积极沟通</a:t>
            </a:r>
            <a:endParaRPr lang="en-US" altLang="zh-CN" sz="3037" b="0" dirty="0">
              <a:solidFill>
                <a:srgbClr val="004A82"/>
              </a:solidFill>
            </a:endParaRPr>
          </a:p>
          <a:p>
            <a:pPr>
              <a:lnSpc>
                <a:spcPct val="150000"/>
              </a:lnSpc>
            </a:pPr>
            <a:r>
              <a:rPr lang="zh-CN" altLang="en-US" sz="3037" b="0" dirty="0">
                <a:solidFill>
                  <a:srgbClr val="004A82"/>
                </a:solidFill>
              </a:rPr>
              <a:t>规划先行    重在落实</a:t>
            </a:r>
            <a:endParaRPr lang="en-US" altLang="zh-CN" sz="3037" b="0" dirty="0">
              <a:solidFill>
                <a:srgbClr val="004A82"/>
              </a:solidFill>
            </a:endParaRPr>
          </a:p>
          <a:p>
            <a:pPr>
              <a:lnSpc>
                <a:spcPct val="150000"/>
              </a:lnSpc>
            </a:pPr>
            <a:r>
              <a:rPr lang="zh-CN" altLang="en-US" sz="3037" b="0" dirty="0">
                <a:solidFill>
                  <a:srgbClr val="004A82"/>
                </a:solidFill>
              </a:rPr>
              <a:t>按章办事    有据可循</a:t>
            </a:r>
            <a:endParaRPr lang="en-US" altLang="zh-CN" sz="3037" b="0" dirty="0">
              <a:solidFill>
                <a:srgbClr val="004A82"/>
              </a:solidFill>
            </a:endParaRPr>
          </a:p>
          <a:p>
            <a:pPr>
              <a:lnSpc>
                <a:spcPct val="150000"/>
              </a:lnSpc>
            </a:pPr>
            <a:r>
              <a:rPr lang="zh-CN" altLang="en-US" sz="3037" b="0" dirty="0">
                <a:solidFill>
                  <a:srgbClr val="004A82"/>
                </a:solidFill>
              </a:rPr>
              <a:t>流程规范    科学决策</a:t>
            </a:r>
          </a:p>
        </p:txBody>
      </p:sp>
      <p:cxnSp>
        <p:nvCxnSpPr>
          <p:cNvPr id="5" name="直接连接符 4"/>
          <p:cNvCxnSpPr/>
          <p:nvPr/>
        </p:nvCxnSpPr>
        <p:spPr>
          <a:xfrm>
            <a:off x="1727345" y="1684224"/>
            <a:ext cx="0" cy="4556506"/>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919331" y="1684224"/>
            <a:ext cx="0" cy="4556506"/>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679398"/>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up)">
                                      <p:cBhvr>
                                        <p:cTn id="20" dur="500"/>
                                        <p:tgtEl>
                                          <p:spTgt spid="4">
                                            <p:txEl>
                                              <p:pRg st="0" end="0"/>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574" y="289972"/>
            <a:ext cx="3120855" cy="481799"/>
          </a:xfrm>
          <a:prstGeom prst="rect">
            <a:avLst/>
          </a:prstGeom>
        </p:spPr>
        <p:txBody>
          <a:bodyPr wrap="square">
            <a:spAutoFit/>
          </a:bodyPr>
          <a:lstStyle/>
          <a:p>
            <a:pPr defTabSz="1157265">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点击添加标题文本</a:t>
            </a:r>
          </a:p>
        </p:txBody>
      </p:sp>
      <p:pic>
        <p:nvPicPr>
          <p:cNvPr id="3" name="Picture 4" descr="C:\Users\Administrator\Desktop\png\3ew12_0000_-----63.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a:stretch>
            <a:fillRect/>
          </a:stretch>
        </p:blipFill>
        <p:spPr bwMode="auto">
          <a:xfrm>
            <a:off x="-17433" y="3516156"/>
            <a:ext cx="2964855" cy="3716494"/>
          </a:xfrm>
          <a:prstGeom prst="rect">
            <a:avLst/>
          </a:prstGeom>
          <a:noFill/>
          <a:extLst>
            <a:ext uri="{909E8E84-426E-40DD-AFC4-6F175D3DCCD1}">
              <a14:hiddenFill xmlns:a14="http://schemas.microsoft.com/office/drawing/2010/main">
                <a:solidFill>
                  <a:srgbClr val="FFFFFF"/>
                </a:solidFill>
              </a14:hiddenFill>
            </a:ext>
          </a:extLst>
        </p:spPr>
      </p:pic>
      <p:sp>
        <p:nvSpPr>
          <p:cNvPr id="4" name="MH_Other_1"/>
          <p:cNvSpPr/>
          <p:nvPr>
            <p:custDataLst>
              <p:tags r:id="rId1"/>
            </p:custDataLst>
          </p:nvPr>
        </p:nvSpPr>
        <p:spPr>
          <a:xfrm>
            <a:off x="2903961" y="3844703"/>
            <a:ext cx="2631881" cy="243097"/>
          </a:xfrm>
          <a:custGeom>
            <a:avLst/>
            <a:gdLst/>
            <a:ahLst/>
            <a:cxnLst/>
            <a:rect l="l" t="t" r="r" b="b"/>
            <a:pathLst>
              <a:path w="2079625" h="384175">
                <a:moveTo>
                  <a:pt x="0" y="0"/>
                </a:moveTo>
                <a:lnTo>
                  <a:pt x="2079625" y="0"/>
                </a:lnTo>
                <a:lnTo>
                  <a:pt x="2079625" y="147637"/>
                </a:lnTo>
                <a:lnTo>
                  <a:pt x="1164028" y="147637"/>
                </a:lnTo>
                <a:lnTo>
                  <a:pt x="1039813" y="384175"/>
                </a:lnTo>
                <a:lnTo>
                  <a:pt x="915598" y="147637"/>
                </a:lnTo>
                <a:lnTo>
                  <a:pt x="0" y="14763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fontAlgn="auto">
              <a:spcBef>
                <a:spcPts val="0"/>
              </a:spcBef>
              <a:spcAft>
                <a:spcPts val="0"/>
              </a:spcAft>
              <a:defRPr/>
            </a:pPr>
            <a:endParaRPr lang="zh-CN" altLang="en-US">
              <a:solidFill>
                <a:schemeClr val="tx1"/>
              </a:solidFill>
              <a:ea typeface="微软雅黑" panose="020B0503020204020204" pitchFamily="34" charset="-122"/>
            </a:endParaRPr>
          </a:p>
        </p:txBody>
      </p:sp>
      <p:sp>
        <p:nvSpPr>
          <p:cNvPr id="5" name="MH_SubTitle_1"/>
          <p:cNvSpPr txBox="1"/>
          <p:nvPr>
            <p:custDataLst>
              <p:tags r:id="rId2"/>
            </p:custDataLst>
          </p:nvPr>
        </p:nvSpPr>
        <p:spPr bwMode="auto">
          <a:xfrm>
            <a:off x="3092813" y="3133164"/>
            <a:ext cx="2332530" cy="46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2531" dirty="0">
                <a:solidFill>
                  <a:schemeClr val="tx1">
                    <a:lumMod val="95000"/>
                    <a:lumOff val="5000"/>
                  </a:schemeClr>
                </a:solidFill>
                <a:latin typeface="微软雅黑" panose="020B0503020204020204" pitchFamily="34" charset="-122"/>
                <a:ea typeface="微软雅黑" panose="020B0503020204020204" pitchFamily="34" charset="-122"/>
              </a:rPr>
              <a:t>添加标题</a:t>
            </a:r>
          </a:p>
        </p:txBody>
      </p:sp>
      <p:sp>
        <p:nvSpPr>
          <p:cNvPr id="6" name="MH_Text_1"/>
          <p:cNvSpPr txBox="1"/>
          <p:nvPr>
            <p:custDataLst>
              <p:tags r:id="rId3"/>
            </p:custDataLst>
          </p:nvPr>
        </p:nvSpPr>
        <p:spPr>
          <a:xfrm>
            <a:off x="3108886" y="4385161"/>
            <a:ext cx="2222031" cy="1191907"/>
          </a:xfrm>
          <a:prstGeom prst="rect">
            <a:avLst/>
          </a:prstGeom>
          <a:solidFill>
            <a:schemeClr val="bg1">
              <a:alpha val="65000"/>
            </a:schemeClr>
          </a:solidFill>
        </p:spPr>
        <p:txBody>
          <a:bodyPr lIns="0" tIns="0" rIns="0" bIns="0">
            <a:normAutofit/>
          </a:bodyPr>
          <a:lstStyle>
            <a:defPPr>
              <a:defRPr lang="zh-CN"/>
            </a:defPPr>
            <a:lvl1pPr>
              <a:lnSpc>
                <a:spcPct val="130000"/>
              </a:lnSpc>
              <a:defRPr sz="1200"/>
            </a:lvl1pPr>
          </a:lstStyle>
          <a:p>
            <a:pPr>
              <a:defRPr/>
            </a:pPr>
            <a:r>
              <a:rPr lang="zh-CN" altLang="en-US" sz="1772" kern="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您的内容打在这里或通过复制您的文本后在此框中选择粘贴。</a:t>
            </a:r>
            <a:endParaRPr lang="en-US" altLang="zh-CN" sz="1772"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3711607" y="1793723"/>
            <a:ext cx="1058780" cy="1058780"/>
            <a:chOff x="2089150" y="929257"/>
            <a:chExt cx="836613" cy="836613"/>
          </a:xfrm>
        </p:grpSpPr>
        <p:sp>
          <p:nvSpPr>
            <p:cNvPr id="8" name="MH_Other_3"/>
            <p:cNvSpPr/>
            <p:nvPr>
              <p:custDataLst>
                <p:tags r:id="rId14"/>
              </p:custDataLst>
            </p:nvPr>
          </p:nvSpPr>
          <p:spPr>
            <a:xfrm>
              <a:off x="2159000" y="1000695"/>
              <a:ext cx="695325" cy="695325"/>
            </a:xfrm>
            <a:prstGeom prst="ellipse">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fontAlgn="auto">
                <a:spcBef>
                  <a:spcPts val="0"/>
                </a:spcBef>
                <a:spcAft>
                  <a:spcPts val="0"/>
                </a:spcAft>
                <a:defRPr/>
              </a:pPr>
              <a:r>
                <a:rPr lang="en-US" altLang="zh-CN" sz="3037" b="1" dirty="0">
                  <a:solidFill>
                    <a:schemeClr val="bg1"/>
                  </a:solidFill>
                  <a:latin typeface="方正姚体" panose="02010601030101010101" pitchFamily="2" charset="-122"/>
                  <a:ea typeface="方正姚体" panose="02010601030101010101" pitchFamily="2" charset="-122"/>
                </a:rPr>
                <a:t>01</a:t>
              </a:r>
              <a:endParaRPr lang="zh-CN" altLang="en-US" sz="3037" b="1" dirty="0">
                <a:solidFill>
                  <a:schemeClr val="bg1"/>
                </a:solidFill>
                <a:latin typeface="方正姚体" panose="02010601030101010101" pitchFamily="2" charset="-122"/>
                <a:ea typeface="方正姚体" panose="02010601030101010101" pitchFamily="2" charset="-122"/>
              </a:endParaRPr>
            </a:p>
          </p:txBody>
        </p:sp>
        <p:sp>
          <p:nvSpPr>
            <p:cNvPr id="9" name="MH_Other_4"/>
            <p:cNvSpPr/>
            <p:nvPr>
              <p:custDataLst>
                <p:tags r:id="rId15"/>
              </p:custDataLst>
            </p:nvPr>
          </p:nvSpPr>
          <p:spPr>
            <a:xfrm>
              <a:off x="2089150" y="929257"/>
              <a:ext cx="836613" cy="836613"/>
            </a:xfrm>
            <a:prstGeom prst="ellipse">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3037">
                <a:solidFill>
                  <a:schemeClr val="bg1"/>
                </a:solidFill>
                <a:latin typeface="方正姚体" panose="02010601030101010101" pitchFamily="2" charset="-122"/>
                <a:ea typeface="方正姚体" panose="02010601030101010101" pitchFamily="2" charset="-122"/>
              </a:endParaRPr>
            </a:p>
          </p:txBody>
        </p:sp>
      </p:grpSp>
      <p:sp>
        <p:nvSpPr>
          <p:cNvPr id="10" name="MH_Other_5"/>
          <p:cNvSpPr/>
          <p:nvPr>
            <p:custDataLst>
              <p:tags r:id="rId4"/>
            </p:custDataLst>
          </p:nvPr>
        </p:nvSpPr>
        <p:spPr>
          <a:xfrm>
            <a:off x="5535841" y="3844703"/>
            <a:ext cx="2633891" cy="243097"/>
          </a:xfrm>
          <a:custGeom>
            <a:avLst/>
            <a:gdLst/>
            <a:ahLst/>
            <a:cxnLst/>
            <a:rect l="l" t="t" r="r" b="b"/>
            <a:pathLst>
              <a:path w="2081213" h="384175">
                <a:moveTo>
                  <a:pt x="0" y="0"/>
                </a:moveTo>
                <a:lnTo>
                  <a:pt x="2081213" y="0"/>
                </a:lnTo>
                <a:lnTo>
                  <a:pt x="2081213" y="147637"/>
                </a:lnTo>
                <a:lnTo>
                  <a:pt x="1164162" y="147637"/>
                </a:lnTo>
                <a:lnTo>
                  <a:pt x="1040607" y="384175"/>
                </a:lnTo>
                <a:lnTo>
                  <a:pt x="917052" y="147637"/>
                </a:lnTo>
                <a:lnTo>
                  <a:pt x="0" y="14763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fontAlgn="auto">
              <a:spcBef>
                <a:spcPts val="0"/>
              </a:spcBef>
              <a:spcAft>
                <a:spcPts val="0"/>
              </a:spcAft>
              <a:defRPr/>
            </a:pPr>
            <a:endParaRPr lang="zh-CN" altLang="en-US">
              <a:solidFill>
                <a:schemeClr val="tx1"/>
              </a:solidFill>
              <a:ea typeface="微软雅黑" panose="020B0503020204020204" pitchFamily="34" charset="-122"/>
            </a:endParaRPr>
          </a:p>
        </p:txBody>
      </p:sp>
      <p:grpSp>
        <p:nvGrpSpPr>
          <p:cNvPr id="11" name="组合 10"/>
          <p:cNvGrpSpPr/>
          <p:nvPr/>
        </p:nvGrpSpPr>
        <p:grpSpPr>
          <a:xfrm>
            <a:off x="6333442" y="1793723"/>
            <a:ext cx="1058779" cy="1058780"/>
            <a:chOff x="4160838" y="929257"/>
            <a:chExt cx="836612" cy="836613"/>
          </a:xfrm>
        </p:grpSpPr>
        <p:sp>
          <p:nvSpPr>
            <p:cNvPr id="12" name="MH_Other_7"/>
            <p:cNvSpPr/>
            <p:nvPr>
              <p:custDataLst>
                <p:tags r:id="rId12"/>
              </p:custDataLst>
            </p:nvPr>
          </p:nvSpPr>
          <p:spPr>
            <a:xfrm>
              <a:off x="4232275" y="1000695"/>
              <a:ext cx="693738" cy="695325"/>
            </a:xfrm>
            <a:prstGeom prst="ellipse">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fontAlgn="auto">
                <a:spcBef>
                  <a:spcPts val="0"/>
                </a:spcBef>
                <a:spcAft>
                  <a:spcPts val="0"/>
                </a:spcAft>
                <a:defRPr/>
              </a:pPr>
              <a:r>
                <a:rPr lang="en-US" altLang="zh-CN" sz="3037" b="1" dirty="0">
                  <a:solidFill>
                    <a:schemeClr val="bg1"/>
                  </a:solidFill>
                  <a:latin typeface="方正姚体" panose="02010601030101010101" pitchFamily="2" charset="-122"/>
                  <a:ea typeface="方正姚体" panose="02010601030101010101" pitchFamily="2" charset="-122"/>
                </a:rPr>
                <a:t>02</a:t>
              </a:r>
              <a:endParaRPr lang="zh-CN" altLang="en-US" sz="3037" b="1" dirty="0">
                <a:solidFill>
                  <a:schemeClr val="bg1"/>
                </a:solidFill>
                <a:latin typeface="方正姚体" panose="02010601030101010101" pitchFamily="2" charset="-122"/>
                <a:ea typeface="方正姚体" panose="02010601030101010101" pitchFamily="2" charset="-122"/>
              </a:endParaRPr>
            </a:p>
          </p:txBody>
        </p:sp>
        <p:sp>
          <p:nvSpPr>
            <p:cNvPr id="13" name="MH_Other_8"/>
            <p:cNvSpPr/>
            <p:nvPr>
              <p:custDataLst>
                <p:tags r:id="rId13"/>
              </p:custDataLst>
            </p:nvPr>
          </p:nvSpPr>
          <p:spPr>
            <a:xfrm>
              <a:off x="4160838" y="929257"/>
              <a:ext cx="836612" cy="836613"/>
            </a:xfrm>
            <a:prstGeom prst="ellipse">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3037">
                <a:solidFill>
                  <a:schemeClr val="bg1"/>
                </a:solidFill>
                <a:latin typeface="方正姚体" panose="02010601030101010101" pitchFamily="2" charset="-122"/>
                <a:ea typeface="方正姚体" panose="02010601030101010101" pitchFamily="2" charset="-122"/>
              </a:endParaRPr>
            </a:p>
          </p:txBody>
        </p:sp>
      </p:grpSp>
      <p:sp>
        <p:nvSpPr>
          <p:cNvPr id="14" name="MH_Text_2"/>
          <p:cNvSpPr txBox="1"/>
          <p:nvPr>
            <p:custDataLst>
              <p:tags r:id="rId5"/>
            </p:custDataLst>
          </p:nvPr>
        </p:nvSpPr>
        <p:spPr>
          <a:xfrm>
            <a:off x="5746794" y="4385161"/>
            <a:ext cx="2222031" cy="1191907"/>
          </a:xfrm>
          <a:prstGeom prst="rect">
            <a:avLst/>
          </a:prstGeom>
          <a:noFill/>
        </p:spPr>
        <p:txBody>
          <a:bodyPr lIns="0" tIns="0" rIns="0" bIns="0">
            <a:normAutofit/>
          </a:bodyPr>
          <a:lstStyle>
            <a:defPPr>
              <a:defRPr lang="zh-CN"/>
            </a:defPPr>
            <a:lvl1pPr>
              <a:lnSpc>
                <a:spcPct val="130000"/>
              </a:lnSpc>
              <a:defRPr sz="1200"/>
            </a:lvl1pPr>
          </a:lstStyle>
          <a:p>
            <a:pPr>
              <a:defRPr/>
            </a:pPr>
            <a:r>
              <a:rPr lang="zh-CN" altLang="en-US" sz="1772" kern="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您的内容打在这里或通过复制您的文本后在此框中选择粘贴。</a:t>
            </a:r>
            <a:endParaRPr lang="en-US" altLang="zh-CN" sz="1772"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MH_Other_9"/>
          <p:cNvSpPr/>
          <p:nvPr>
            <p:custDataLst>
              <p:tags r:id="rId6"/>
            </p:custDataLst>
          </p:nvPr>
        </p:nvSpPr>
        <p:spPr>
          <a:xfrm>
            <a:off x="8169732" y="3844703"/>
            <a:ext cx="2633889" cy="243097"/>
          </a:xfrm>
          <a:custGeom>
            <a:avLst/>
            <a:gdLst/>
            <a:ahLst/>
            <a:cxnLst/>
            <a:rect l="l" t="t" r="r" b="b"/>
            <a:pathLst>
              <a:path w="2081212" h="384175">
                <a:moveTo>
                  <a:pt x="0" y="0"/>
                </a:moveTo>
                <a:lnTo>
                  <a:pt x="2081212" y="0"/>
                </a:lnTo>
                <a:lnTo>
                  <a:pt x="2081212" y="147637"/>
                </a:lnTo>
                <a:lnTo>
                  <a:pt x="1164161" y="147637"/>
                </a:lnTo>
                <a:lnTo>
                  <a:pt x="1040606" y="384175"/>
                </a:lnTo>
                <a:lnTo>
                  <a:pt x="917052" y="147637"/>
                </a:lnTo>
                <a:lnTo>
                  <a:pt x="0" y="147637"/>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fontAlgn="auto">
              <a:spcBef>
                <a:spcPts val="0"/>
              </a:spcBef>
              <a:spcAft>
                <a:spcPts val="0"/>
              </a:spcAft>
              <a:defRPr/>
            </a:pPr>
            <a:endParaRPr lang="zh-CN" altLang="en-US">
              <a:solidFill>
                <a:schemeClr val="tx1"/>
              </a:solidFill>
              <a:ea typeface="微软雅黑" panose="020B0503020204020204" pitchFamily="34" charset="-122"/>
            </a:endParaRPr>
          </a:p>
        </p:txBody>
      </p:sp>
      <p:grpSp>
        <p:nvGrpSpPr>
          <p:cNvPr id="16" name="组合 15"/>
          <p:cNvGrpSpPr/>
          <p:nvPr/>
        </p:nvGrpSpPr>
        <p:grpSpPr>
          <a:xfrm>
            <a:off x="8955278" y="1793723"/>
            <a:ext cx="1058780" cy="1058780"/>
            <a:chOff x="6232525" y="929257"/>
            <a:chExt cx="836613" cy="836613"/>
          </a:xfrm>
        </p:grpSpPr>
        <p:sp>
          <p:nvSpPr>
            <p:cNvPr id="17" name="MH_Other_11"/>
            <p:cNvSpPr/>
            <p:nvPr>
              <p:custDataLst>
                <p:tags r:id="rId10"/>
              </p:custDataLst>
            </p:nvPr>
          </p:nvSpPr>
          <p:spPr>
            <a:xfrm>
              <a:off x="6303963" y="1000695"/>
              <a:ext cx="693737" cy="695325"/>
            </a:xfrm>
            <a:prstGeom prst="ellipse">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r>
                <a:rPr lang="en-US" altLang="zh-CN" sz="3037" b="1" dirty="0">
                  <a:solidFill>
                    <a:schemeClr val="bg1"/>
                  </a:solidFill>
                  <a:latin typeface="方正姚体" panose="02010601030101010101" pitchFamily="2" charset="-122"/>
                  <a:ea typeface="方正姚体" panose="02010601030101010101" pitchFamily="2" charset="-122"/>
                </a:rPr>
                <a:t>03</a:t>
              </a:r>
              <a:endParaRPr lang="zh-CN" altLang="en-US" sz="3037" b="1" dirty="0">
                <a:solidFill>
                  <a:schemeClr val="bg1"/>
                </a:solidFill>
                <a:latin typeface="方正姚体" panose="02010601030101010101" pitchFamily="2" charset="-122"/>
                <a:ea typeface="方正姚体" panose="02010601030101010101" pitchFamily="2" charset="-122"/>
              </a:endParaRPr>
            </a:p>
          </p:txBody>
        </p:sp>
        <p:sp>
          <p:nvSpPr>
            <p:cNvPr id="18" name="MH_Other_12"/>
            <p:cNvSpPr/>
            <p:nvPr>
              <p:custDataLst>
                <p:tags r:id="rId11"/>
              </p:custDataLst>
            </p:nvPr>
          </p:nvSpPr>
          <p:spPr>
            <a:xfrm>
              <a:off x="6232525" y="929257"/>
              <a:ext cx="836613" cy="836613"/>
            </a:xfrm>
            <a:prstGeom prst="ellipse">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3037">
                <a:solidFill>
                  <a:schemeClr val="bg1"/>
                </a:solidFill>
                <a:latin typeface="方正姚体" panose="02010601030101010101" pitchFamily="2" charset="-122"/>
                <a:ea typeface="方正姚体" panose="02010601030101010101" pitchFamily="2" charset="-122"/>
              </a:endParaRPr>
            </a:p>
          </p:txBody>
        </p:sp>
      </p:grpSp>
      <p:sp>
        <p:nvSpPr>
          <p:cNvPr id="19" name="MH_Text_3"/>
          <p:cNvSpPr txBox="1"/>
          <p:nvPr>
            <p:custDataLst>
              <p:tags r:id="rId7"/>
            </p:custDataLst>
          </p:nvPr>
        </p:nvSpPr>
        <p:spPr>
          <a:xfrm>
            <a:off x="8384702" y="4385161"/>
            <a:ext cx="2222031" cy="1191907"/>
          </a:xfrm>
          <a:prstGeom prst="rect">
            <a:avLst/>
          </a:prstGeom>
          <a:noFill/>
        </p:spPr>
        <p:txBody>
          <a:bodyPr lIns="0" tIns="0" rIns="0" bIns="0">
            <a:normAutofit/>
          </a:bodyPr>
          <a:lstStyle>
            <a:defPPr>
              <a:defRPr lang="zh-CN"/>
            </a:defPPr>
            <a:lvl1pPr>
              <a:lnSpc>
                <a:spcPct val="130000"/>
              </a:lnSpc>
              <a:defRPr sz="1200"/>
            </a:lvl1pPr>
          </a:lstStyle>
          <a:p>
            <a:pPr>
              <a:defRPr/>
            </a:pPr>
            <a:r>
              <a:rPr lang="zh-CN" altLang="en-US" sz="1772" kern="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您的内容打在这里或通过复制您的文本后在此框中选择粘贴。</a:t>
            </a:r>
            <a:endParaRPr lang="en-US" altLang="zh-CN" sz="1772"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MH_SubTitle_2"/>
          <p:cNvSpPr txBox="1"/>
          <p:nvPr>
            <p:custDataLst>
              <p:tags r:id="rId8"/>
            </p:custDataLst>
          </p:nvPr>
        </p:nvSpPr>
        <p:spPr bwMode="auto">
          <a:xfrm>
            <a:off x="5718667" y="3133164"/>
            <a:ext cx="2330521" cy="46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253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1" name="MH_SubTitle_3"/>
          <p:cNvSpPr txBox="1"/>
          <p:nvPr>
            <p:custDataLst>
              <p:tags r:id="rId9"/>
            </p:custDataLst>
          </p:nvPr>
        </p:nvSpPr>
        <p:spPr bwMode="auto">
          <a:xfrm>
            <a:off x="8342511" y="3133164"/>
            <a:ext cx="2330521" cy="46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zh-CN" altLang="en-US" sz="2531" dirty="0">
                <a:solidFill>
                  <a:schemeClr val="tx1">
                    <a:lumMod val="95000"/>
                    <a:lumOff val="5000"/>
                  </a:schemeClr>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988901336"/>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ppt_w</p:attrName>
                                        </p:attrNameLst>
                                      </p:cBhvr>
                                      <p:tavLst>
                                        <p:tav tm="0" fmla="#ppt_w*sin(2.5*pi*$)">
                                          <p:val>
                                            <p:fltVal val="0"/>
                                          </p:val>
                                        </p:tav>
                                        <p:tav tm="100000">
                                          <p:val>
                                            <p:fltVal val="1"/>
                                          </p:val>
                                        </p:tav>
                                      </p:tavLst>
                                    </p:anim>
                                    <p:anim calcmode="lin" valueType="num">
                                      <p:cBhvr>
                                        <p:cTn id="13" dur="750" fill="hold"/>
                                        <p:tgtEl>
                                          <p:spTgt spid="7"/>
                                        </p:tgtEl>
                                        <p:attrNameLst>
                                          <p:attrName>ppt_h</p:attrName>
                                        </p:attrNameLst>
                                      </p:cBhvr>
                                      <p:tavLst>
                                        <p:tav tm="0">
                                          <p:val>
                                            <p:strVal val="#ppt_h"/>
                                          </p:val>
                                        </p:tav>
                                        <p:tav tm="100000">
                                          <p:val>
                                            <p:strVal val="#ppt_h"/>
                                          </p:val>
                                        </p:tav>
                                      </p:tavLst>
                                    </p:anim>
                                  </p:childTnLst>
                                </p:cTn>
                              </p:par>
                              <p:par>
                                <p:cTn id="14" presetID="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par>
                          <p:cTn id="32" fill="hold">
                            <p:stCondLst>
                              <p:cond delay="3500"/>
                            </p:stCondLst>
                            <p:childTnLst>
                              <p:par>
                                <p:cTn id="33" presetID="45"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750"/>
                                        <p:tgtEl>
                                          <p:spTgt spid="11"/>
                                        </p:tgtEl>
                                      </p:cBhvr>
                                    </p:animEffect>
                                    <p:anim calcmode="lin" valueType="num">
                                      <p:cBhvr>
                                        <p:cTn id="36" dur="750" fill="hold"/>
                                        <p:tgtEl>
                                          <p:spTgt spid="11"/>
                                        </p:tgtEl>
                                        <p:attrNameLst>
                                          <p:attrName>ppt_w</p:attrName>
                                        </p:attrNameLst>
                                      </p:cBhvr>
                                      <p:tavLst>
                                        <p:tav tm="0" fmla="#ppt_w*sin(2.5*pi*$)">
                                          <p:val>
                                            <p:fltVal val="0"/>
                                          </p:val>
                                        </p:tav>
                                        <p:tav tm="100000">
                                          <p:val>
                                            <p:fltVal val="1"/>
                                          </p:val>
                                        </p:tav>
                                      </p:tavLst>
                                    </p:anim>
                                    <p:anim calcmode="lin" valueType="num">
                                      <p:cBhvr>
                                        <p:cTn id="37" dur="750" fill="hold"/>
                                        <p:tgtEl>
                                          <p:spTgt spid="11"/>
                                        </p:tgtEl>
                                        <p:attrNameLst>
                                          <p:attrName>ppt_h</p:attrName>
                                        </p:attrNameLst>
                                      </p:cBhvr>
                                      <p:tavLst>
                                        <p:tav tm="0">
                                          <p:val>
                                            <p:strVal val="#ppt_h"/>
                                          </p:val>
                                        </p:tav>
                                        <p:tav tm="100000">
                                          <p:val>
                                            <p:strVal val="#ppt_h"/>
                                          </p:val>
                                        </p:tav>
                                      </p:tavLst>
                                    </p:anim>
                                  </p:childTnLst>
                                </p:cTn>
                              </p:par>
                              <p:par>
                                <p:cTn id="38" presetID="2" presetClass="entr" presetSubtype="2"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16" presetClass="entr" presetSubtype="21"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inVertical)">
                                      <p:cBhvr>
                                        <p:cTn id="45" dur="500"/>
                                        <p:tgtEl>
                                          <p:spTgt spid="20"/>
                                        </p:tgtEl>
                                      </p:cBhvr>
                                    </p:animEffect>
                                  </p:childTnLst>
                                </p:cTn>
                              </p:par>
                            </p:childTnLst>
                          </p:cTn>
                        </p:par>
                        <p:par>
                          <p:cTn id="46" fill="hold">
                            <p:stCondLst>
                              <p:cond delay="5000"/>
                            </p:stCondLst>
                            <p:childTnLst>
                              <p:par>
                                <p:cTn id="47" presetID="47"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par>
                          <p:cTn id="56" fill="hold">
                            <p:stCondLst>
                              <p:cond delay="6500"/>
                            </p:stCondLst>
                            <p:childTnLst>
                              <p:par>
                                <p:cTn id="57" presetID="45"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750"/>
                                        <p:tgtEl>
                                          <p:spTgt spid="16"/>
                                        </p:tgtEl>
                                      </p:cBhvr>
                                    </p:animEffect>
                                    <p:anim calcmode="lin" valueType="num">
                                      <p:cBhvr>
                                        <p:cTn id="60" dur="750" fill="hold"/>
                                        <p:tgtEl>
                                          <p:spTgt spid="16"/>
                                        </p:tgtEl>
                                        <p:attrNameLst>
                                          <p:attrName>ppt_w</p:attrName>
                                        </p:attrNameLst>
                                      </p:cBhvr>
                                      <p:tavLst>
                                        <p:tav tm="0" fmla="#ppt_w*sin(2.5*pi*$)">
                                          <p:val>
                                            <p:fltVal val="0"/>
                                          </p:val>
                                        </p:tav>
                                        <p:tav tm="100000">
                                          <p:val>
                                            <p:fltVal val="1"/>
                                          </p:val>
                                        </p:tav>
                                      </p:tavLst>
                                    </p:anim>
                                    <p:anim calcmode="lin" valueType="num">
                                      <p:cBhvr>
                                        <p:cTn id="61" dur="750" fill="hold"/>
                                        <p:tgtEl>
                                          <p:spTgt spid="16"/>
                                        </p:tgtEl>
                                        <p:attrNameLst>
                                          <p:attrName>ppt_h</p:attrName>
                                        </p:attrNameLst>
                                      </p:cBhvr>
                                      <p:tavLst>
                                        <p:tav tm="0">
                                          <p:val>
                                            <p:strVal val="#ppt_h"/>
                                          </p:val>
                                        </p:tav>
                                        <p:tav tm="100000">
                                          <p:val>
                                            <p:strVal val="#ppt_h"/>
                                          </p:val>
                                        </p:tav>
                                      </p:tavLst>
                                    </p:anim>
                                  </p:childTnLst>
                                </p:cTn>
                              </p:par>
                              <p:par>
                                <p:cTn id="62" presetID="2" presetClass="entr" presetSubtype="2"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1+#ppt_w/2"/>
                                          </p:val>
                                        </p:tav>
                                        <p:tav tm="100000">
                                          <p:val>
                                            <p:strVal val="#ppt_x"/>
                                          </p:val>
                                        </p:tav>
                                      </p:tavLst>
                                    </p:anim>
                                    <p:anim calcmode="lin" valueType="num">
                                      <p:cBhvr additive="base">
                                        <p:cTn id="65" dur="500" fill="hold"/>
                                        <p:tgtEl>
                                          <p:spTgt spid="16"/>
                                        </p:tgtEl>
                                        <p:attrNameLst>
                                          <p:attrName>ppt_y</p:attrName>
                                        </p:attrNameLst>
                                      </p:cBhvr>
                                      <p:tavLst>
                                        <p:tav tm="0">
                                          <p:val>
                                            <p:strVal val="#ppt_y"/>
                                          </p:val>
                                        </p:tav>
                                        <p:tav tm="100000">
                                          <p:val>
                                            <p:strVal val="#ppt_y"/>
                                          </p:val>
                                        </p:tav>
                                      </p:tavLst>
                                    </p:anim>
                                  </p:childTnLst>
                                </p:cTn>
                              </p:par>
                            </p:childTnLst>
                          </p:cTn>
                        </p:par>
                        <p:par>
                          <p:cTn id="66" fill="hold">
                            <p:stCondLst>
                              <p:cond delay="7500"/>
                            </p:stCondLst>
                            <p:childTnLst>
                              <p:par>
                                <p:cTn id="67" presetID="16" presetClass="entr" presetSubtype="21"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barn(inVertical)">
                                      <p:cBhvr>
                                        <p:cTn id="69" dur="500"/>
                                        <p:tgtEl>
                                          <p:spTgt spid="21"/>
                                        </p:tgtEl>
                                      </p:cBhvr>
                                    </p:animEffect>
                                  </p:childTnLst>
                                </p:cTn>
                              </p:par>
                            </p:childTnLst>
                          </p:cTn>
                        </p:par>
                        <p:par>
                          <p:cTn id="70" fill="hold">
                            <p:stCondLst>
                              <p:cond delay="8000"/>
                            </p:stCondLst>
                            <p:childTnLst>
                              <p:par>
                                <p:cTn id="71" presetID="47" presetClass="entr" presetSubtype="0"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1000"/>
                                        <p:tgtEl>
                                          <p:spTgt spid="15"/>
                                        </p:tgtEl>
                                      </p:cBhvr>
                                    </p:animEffect>
                                    <p:anim calcmode="lin" valueType="num">
                                      <p:cBhvr>
                                        <p:cTn id="74" dur="1000" fill="hold"/>
                                        <p:tgtEl>
                                          <p:spTgt spid="15"/>
                                        </p:tgtEl>
                                        <p:attrNameLst>
                                          <p:attrName>ppt_x</p:attrName>
                                        </p:attrNameLst>
                                      </p:cBhvr>
                                      <p:tavLst>
                                        <p:tav tm="0">
                                          <p:val>
                                            <p:strVal val="#ppt_x"/>
                                          </p:val>
                                        </p:tav>
                                        <p:tav tm="100000">
                                          <p:val>
                                            <p:strVal val="#ppt_x"/>
                                          </p:val>
                                        </p:tav>
                                      </p:tavLst>
                                    </p:anim>
                                    <p:anim calcmode="lin" valueType="num">
                                      <p:cBhvr>
                                        <p:cTn id="75" dur="1000" fill="hold"/>
                                        <p:tgtEl>
                                          <p:spTgt spid="15"/>
                                        </p:tgtEl>
                                        <p:attrNameLst>
                                          <p:attrName>ppt_y</p:attrName>
                                        </p:attrNameLst>
                                      </p:cBhvr>
                                      <p:tavLst>
                                        <p:tav tm="0">
                                          <p:val>
                                            <p:strVal val="#ppt_y-.1"/>
                                          </p:val>
                                        </p:tav>
                                        <p:tav tm="100000">
                                          <p:val>
                                            <p:strVal val="#ppt_y"/>
                                          </p:val>
                                        </p:tav>
                                      </p:tavLst>
                                    </p:anim>
                                  </p:childTnLst>
                                </p:cTn>
                              </p:par>
                            </p:childTnLst>
                          </p:cTn>
                        </p:par>
                        <p:par>
                          <p:cTn id="76" fill="hold">
                            <p:stCondLst>
                              <p:cond delay="9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10" grpId="0" animBg="1"/>
      <p:bldP spid="14" grpId="0"/>
      <p:bldP spid="15" grpId="0" animBg="1"/>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ile02.16sucai.com/d/file/2014/1017/526362a3ff0dcdae1bb20095b2eb7473.jp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20000"/>
                    </a14:imgEffect>
                    <a14:imgEffect>
                      <a14:colorTemperature colorTemp="59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226" y="-1090079"/>
            <a:ext cx="8884544" cy="832272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Users\Administrator\Desktop\png\225_0000_-----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77731" y="4127669"/>
            <a:ext cx="535315" cy="51144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descr="C:\Users\Administrator\Desktop\png\225_0001_1.png"/>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327111" y="1326399"/>
            <a:ext cx="789843" cy="377127"/>
          </a:xfrm>
          <a:prstGeom prst="rect">
            <a:avLst/>
          </a:prstGeom>
          <a:noFill/>
          <a:extLst>
            <a:ext uri="{909E8E84-426E-40DD-AFC4-6F175D3DCCD1}">
              <a14:hiddenFill xmlns:a14="http://schemas.microsoft.com/office/drawing/2010/main">
                <a:solidFill>
                  <a:srgbClr val="FFFFFF"/>
                </a:solidFill>
              </a14:hiddenFill>
            </a:ext>
          </a:extLst>
        </p:spPr>
      </p:pic>
      <p:sp>
        <p:nvSpPr>
          <p:cNvPr id="51" name="流程图: 手动输入 13"/>
          <p:cNvSpPr/>
          <p:nvPr/>
        </p:nvSpPr>
        <p:spPr>
          <a:xfrm rot="16200000" flipH="1">
            <a:off x="4481197" y="-1144898"/>
            <a:ext cx="7232647" cy="9522459"/>
          </a:xfrm>
          <a:custGeom>
            <a:avLst/>
            <a:gdLst/>
            <a:ahLst/>
            <a:cxnLst/>
            <a:rect l="l" t="t" r="r" b="b"/>
            <a:pathLst>
              <a:path w="5714998" h="6087448">
                <a:moveTo>
                  <a:pt x="0" y="3248173"/>
                </a:moveTo>
                <a:lnTo>
                  <a:pt x="0" y="6087448"/>
                </a:lnTo>
                <a:lnTo>
                  <a:pt x="5714998" y="6087448"/>
                </a:lnTo>
                <a:lnTo>
                  <a:pt x="5714998" y="0"/>
                </a:lnTo>
                <a:close/>
              </a:path>
            </a:pathLst>
          </a:cu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7537259" y="4151052"/>
            <a:ext cx="4406976" cy="481799"/>
          </a:xfrm>
          <a:prstGeom prst="rect">
            <a:avLst/>
          </a:prstGeom>
          <a:noFill/>
        </p:spPr>
        <p:txBody>
          <a:bodyPr wrap="none" rtlCol="0">
            <a:spAutoFit/>
          </a:bodyPr>
          <a:lstStyle/>
          <a:p>
            <a:pPr algn="ctr"/>
            <a:r>
              <a:rPr lang="zh-CN" altLang="en-US" sz="2531" dirty="0">
                <a:solidFill>
                  <a:schemeClr val="bg1"/>
                </a:solidFill>
                <a:latin typeface="Adobe 仿宋 Std R" panose="02020400000000000000" pitchFamily="18" charset="-122"/>
                <a:ea typeface="Adobe 仿宋 Std R" panose="02020400000000000000" pitchFamily="18" charset="-122"/>
              </a:rPr>
              <a:t>请  大  家  多  提  宝  贵  建  议</a:t>
            </a:r>
          </a:p>
        </p:txBody>
      </p:sp>
      <p:cxnSp>
        <p:nvCxnSpPr>
          <p:cNvPr id="49" name="直接连接符 48"/>
          <p:cNvCxnSpPr/>
          <p:nvPr/>
        </p:nvCxnSpPr>
        <p:spPr>
          <a:xfrm>
            <a:off x="6730397" y="4053607"/>
            <a:ext cx="52035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730397" y="4700680"/>
            <a:ext cx="52035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34"/>
          <p:cNvSpPr txBox="1"/>
          <p:nvPr>
            <p:custDataLst>
              <p:tags r:id="rId2"/>
            </p:custDataLst>
          </p:nvPr>
        </p:nvSpPr>
        <p:spPr>
          <a:xfrm>
            <a:off x="8261626" y="3078695"/>
            <a:ext cx="747374" cy="743356"/>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fontAlgn="auto">
              <a:spcBef>
                <a:spcPts val="0"/>
              </a:spcBef>
              <a:spcAft>
                <a:spcPts val="0"/>
              </a:spcAft>
              <a:defRPr/>
            </a:pPr>
            <a:endParaRPr lang="zh-CN" altLang="en-US" sz="6075" b="1" dirty="0">
              <a:solidFill>
                <a:srgbClr val="FFFFFF"/>
              </a:solidFill>
              <a:latin typeface="+mn-ea"/>
              <a:ea typeface="+mn-ea"/>
            </a:endParaRPr>
          </a:p>
        </p:txBody>
      </p:sp>
      <p:sp>
        <p:nvSpPr>
          <p:cNvPr id="53" name="文本框 34"/>
          <p:cNvSpPr txBox="1"/>
          <p:nvPr>
            <p:custDataLst>
              <p:tags r:id="rId3"/>
            </p:custDataLst>
          </p:nvPr>
        </p:nvSpPr>
        <p:spPr>
          <a:xfrm>
            <a:off x="9244620" y="3078695"/>
            <a:ext cx="747374" cy="743356"/>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fontAlgn="auto">
              <a:spcBef>
                <a:spcPts val="0"/>
              </a:spcBef>
              <a:spcAft>
                <a:spcPts val="0"/>
              </a:spcAft>
              <a:defRPr/>
            </a:pPr>
            <a:endParaRPr lang="zh-CN" altLang="en-US" sz="6075" b="1" dirty="0">
              <a:solidFill>
                <a:srgbClr val="FFFFFF"/>
              </a:solidFill>
              <a:latin typeface="+mn-ea"/>
              <a:ea typeface="+mn-ea"/>
            </a:endParaRPr>
          </a:p>
        </p:txBody>
      </p:sp>
      <p:sp>
        <p:nvSpPr>
          <p:cNvPr id="27" name="文本框 9"/>
          <p:cNvSpPr/>
          <p:nvPr>
            <p:custDataLst>
              <p:tags r:id="rId4"/>
            </p:custDataLst>
          </p:nvPr>
        </p:nvSpPr>
        <p:spPr bwMode="auto">
          <a:xfrm>
            <a:off x="10227614" y="3102802"/>
            <a:ext cx="763446" cy="717238"/>
          </a:xfrm>
          <a:custGeom>
            <a:avLst/>
            <a:gdLst>
              <a:gd name="T0" fmla="*/ 365522 w 603647"/>
              <a:gd name="T1" fmla="*/ 114300 h 567333"/>
              <a:gd name="T2" fmla="*/ 445889 w 603647"/>
              <a:gd name="T3" fmla="*/ 114300 h 567333"/>
              <a:gd name="T4" fmla="*/ 429518 w 603647"/>
              <a:gd name="T5" fmla="*/ 324445 h 567333"/>
              <a:gd name="T6" fmla="*/ 470297 w 603647"/>
              <a:gd name="T7" fmla="*/ 324445 h 567333"/>
              <a:gd name="T8" fmla="*/ 470297 w 603647"/>
              <a:gd name="T9" fmla="*/ 456009 h 567333"/>
              <a:gd name="T10" fmla="*/ 495300 w 603647"/>
              <a:gd name="T11" fmla="*/ 482798 h 567333"/>
              <a:gd name="T12" fmla="*/ 517624 w 603647"/>
              <a:gd name="T13" fmla="*/ 470594 h 567333"/>
              <a:gd name="T14" fmla="*/ 528638 w 603647"/>
              <a:gd name="T15" fmla="*/ 388143 h 567333"/>
              <a:gd name="T16" fmla="*/ 603647 w 603647"/>
              <a:gd name="T17" fmla="*/ 419695 h 567333"/>
              <a:gd name="T18" fmla="*/ 565547 w 603647"/>
              <a:gd name="T19" fmla="*/ 536823 h 567333"/>
              <a:gd name="T20" fmla="*/ 514350 w 603647"/>
              <a:gd name="T21" fmla="*/ 552450 h 567333"/>
              <a:gd name="T22" fmla="*/ 470297 w 603647"/>
              <a:gd name="T23" fmla="*/ 552450 h 567333"/>
              <a:gd name="T24" fmla="*/ 397074 w 603647"/>
              <a:gd name="T25" fmla="*/ 480417 h 567333"/>
              <a:gd name="T26" fmla="*/ 397074 w 603647"/>
              <a:gd name="T27" fmla="*/ 419397 h 567333"/>
              <a:gd name="T28" fmla="*/ 241697 w 603647"/>
              <a:gd name="T29" fmla="*/ 567333 h 567333"/>
              <a:gd name="T30" fmla="*/ 185738 w 603647"/>
              <a:gd name="T31" fmla="*/ 495300 h 567333"/>
              <a:gd name="T32" fmla="*/ 335161 w 603647"/>
              <a:gd name="T33" fmla="*/ 365522 h 567333"/>
              <a:gd name="T34" fmla="*/ 365522 w 603647"/>
              <a:gd name="T35" fmla="*/ 114300 h 567333"/>
              <a:gd name="T36" fmla="*/ 13692 w 603647"/>
              <a:gd name="T37" fmla="*/ 26789 h 567333"/>
              <a:gd name="T38" fmla="*/ 225624 w 603647"/>
              <a:gd name="T39" fmla="*/ 26789 h 567333"/>
              <a:gd name="T40" fmla="*/ 171450 w 603647"/>
              <a:gd name="T41" fmla="*/ 307776 h 567333"/>
              <a:gd name="T42" fmla="*/ 238720 w 603647"/>
              <a:gd name="T43" fmla="*/ 434578 h 567333"/>
              <a:gd name="T44" fmla="*/ 172641 w 603647"/>
              <a:gd name="T45" fmla="*/ 478631 h 567333"/>
              <a:gd name="T46" fmla="*/ 131862 w 603647"/>
              <a:gd name="T47" fmla="*/ 393501 h 567333"/>
              <a:gd name="T48" fmla="*/ 44053 w 603647"/>
              <a:gd name="T49" fmla="*/ 519708 h 567333"/>
              <a:gd name="T50" fmla="*/ 0 w 603647"/>
              <a:gd name="T51" fmla="*/ 442317 h 567333"/>
              <a:gd name="T52" fmla="*/ 90488 w 603647"/>
              <a:gd name="T53" fmla="*/ 311050 h 567333"/>
              <a:gd name="T54" fmla="*/ 11311 w 603647"/>
              <a:gd name="T55" fmla="*/ 161925 h 567333"/>
              <a:gd name="T56" fmla="*/ 73819 w 603647"/>
              <a:gd name="T57" fmla="*/ 132159 h 567333"/>
              <a:gd name="T58" fmla="*/ 125313 w 603647"/>
              <a:gd name="T59" fmla="*/ 224135 h 567333"/>
              <a:gd name="T60" fmla="*/ 147638 w 603647"/>
              <a:gd name="T61" fmla="*/ 101798 h 567333"/>
              <a:gd name="T62" fmla="*/ 13692 w 603647"/>
              <a:gd name="T63" fmla="*/ 101798 h 567333"/>
              <a:gd name="T64" fmla="*/ 13692 w 603647"/>
              <a:gd name="T65" fmla="*/ 26789 h 567333"/>
              <a:gd name="T66" fmla="*/ 244674 w 603647"/>
              <a:gd name="T67" fmla="*/ 0 h 567333"/>
              <a:gd name="T68" fmla="*/ 565547 w 603647"/>
              <a:gd name="T69" fmla="*/ 0 h 567333"/>
              <a:gd name="T70" fmla="*/ 565547 w 603647"/>
              <a:gd name="T71" fmla="*/ 363140 h 567333"/>
              <a:gd name="T72" fmla="*/ 485775 w 603647"/>
              <a:gd name="T73" fmla="*/ 363140 h 567333"/>
              <a:gd name="T74" fmla="*/ 485775 w 603647"/>
              <a:gd name="T75" fmla="*/ 77390 h 567333"/>
              <a:gd name="T76" fmla="*/ 324445 w 603647"/>
              <a:gd name="T77" fmla="*/ 77390 h 567333"/>
              <a:gd name="T78" fmla="*/ 324445 w 603647"/>
              <a:gd name="T79" fmla="*/ 366712 h 567333"/>
              <a:gd name="T80" fmla="*/ 244674 w 603647"/>
              <a:gd name="T81" fmla="*/ 366712 h 567333"/>
              <a:gd name="T82" fmla="*/ 244674 w 603647"/>
              <a:gd name="T83" fmla="*/ 0 h 56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647" h="567333">
                <a:moveTo>
                  <a:pt x="365522" y="114300"/>
                </a:moveTo>
                <a:lnTo>
                  <a:pt x="445889" y="114300"/>
                </a:lnTo>
                <a:cubicBezTo>
                  <a:pt x="446683" y="198636"/>
                  <a:pt x="441226" y="268684"/>
                  <a:pt x="429518" y="324445"/>
                </a:cubicBezTo>
                <a:lnTo>
                  <a:pt x="470297" y="324445"/>
                </a:lnTo>
                <a:lnTo>
                  <a:pt x="470297" y="456009"/>
                </a:lnTo>
                <a:cubicBezTo>
                  <a:pt x="470297" y="473868"/>
                  <a:pt x="478631" y="482798"/>
                  <a:pt x="495300" y="482798"/>
                </a:cubicBezTo>
                <a:cubicBezTo>
                  <a:pt x="506214" y="482798"/>
                  <a:pt x="513656" y="478730"/>
                  <a:pt x="517624" y="470594"/>
                </a:cubicBezTo>
                <a:cubicBezTo>
                  <a:pt x="521593" y="462458"/>
                  <a:pt x="525264" y="434975"/>
                  <a:pt x="528638" y="388143"/>
                </a:cubicBezTo>
                <a:cubicBezTo>
                  <a:pt x="554831" y="400447"/>
                  <a:pt x="579835" y="410964"/>
                  <a:pt x="603647" y="419695"/>
                </a:cubicBezTo>
                <a:cubicBezTo>
                  <a:pt x="594122" y="487362"/>
                  <a:pt x="581422" y="526405"/>
                  <a:pt x="565547" y="536823"/>
                </a:cubicBezTo>
                <a:cubicBezTo>
                  <a:pt x="549672" y="547241"/>
                  <a:pt x="532606" y="552450"/>
                  <a:pt x="514350" y="552450"/>
                </a:cubicBezTo>
                <a:lnTo>
                  <a:pt x="470297" y="552450"/>
                </a:lnTo>
                <a:cubicBezTo>
                  <a:pt x="421481" y="552450"/>
                  <a:pt x="397074" y="528439"/>
                  <a:pt x="397074" y="480417"/>
                </a:cubicBezTo>
                <a:lnTo>
                  <a:pt x="397074" y="419397"/>
                </a:lnTo>
                <a:cubicBezTo>
                  <a:pt x="366911" y="479325"/>
                  <a:pt x="315119" y="528637"/>
                  <a:pt x="241697" y="567333"/>
                </a:cubicBezTo>
                <a:cubicBezTo>
                  <a:pt x="226616" y="545504"/>
                  <a:pt x="207963" y="521493"/>
                  <a:pt x="185738" y="495300"/>
                </a:cubicBezTo>
                <a:cubicBezTo>
                  <a:pt x="262731" y="460970"/>
                  <a:pt x="312539" y="417711"/>
                  <a:pt x="335161" y="365522"/>
                </a:cubicBezTo>
                <a:cubicBezTo>
                  <a:pt x="357783" y="313333"/>
                  <a:pt x="367903" y="229592"/>
                  <a:pt x="365522" y="114300"/>
                </a:cubicBezTo>
                <a:close/>
                <a:moveTo>
                  <a:pt x="13692" y="26789"/>
                </a:moveTo>
                <a:lnTo>
                  <a:pt x="225624" y="26789"/>
                </a:lnTo>
                <a:cubicBezTo>
                  <a:pt x="222052" y="129381"/>
                  <a:pt x="203994" y="223043"/>
                  <a:pt x="171450" y="307776"/>
                </a:cubicBezTo>
                <a:lnTo>
                  <a:pt x="238720" y="434578"/>
                </a:lnTo>
                <a:lnTo>
                  <a:pt x="172641" y="478631"/>
                </a:lnTo>
                <a:cubicBezTo>
                  <a:pt x="159941" y="451247"/>
                  <a:pt x="146348" y="422870"/>
                  <a:pt x="131862" y="393501"/>
                </a:cubicBezTo>
                <a:cubicBezTo>
                  <a:pt x="107454" y="438547"/>
                  <a:pt x="78184" y="480615"/>
                  <a:pt x="44053" y="519708"/>
                </a:cubicBezTo>
                <a:cubicBezTo>
                  <a:pt x="31353" y="494307"/>
                  <a:pt x="16669" y="468511"/>
                  <a:pt x="0" y="442317"/>
                </a:cubicBezTo>
                <a:cubicBezTo>
                  <a:pt x="37108" y="400645"/>
                  <a:pt x="67270" y="356890"/>
                  <a:pt x="90488" y="311050"/>
                </a:cubicBezTo>
                <a:cubicBezTo>
                  <a:pt x="66080" y="263425"/>
                  <a:pt x="39688" y="213717"/>
                  <a:pt x="11311" y="161925"/>
                </a:cubicBezTo>
                <a:lnTo>
                  <a:pt x="73819" y="132159"/>
                </a:lnTo>
                <a:lnTo>
                  <a:pt x="125313" y="224135"/>
                </a:lnTo>
                <a:cubicBezTo>
                  <a:pt x="137418" y="184844"/>
                  <a:pt x="144859" y="144065"/>
                  <a:pt x="147638" y="101798"/>
                </a:cubicBezTo>
                <a:lnTo>
                  <a:pt x="13692" y="101798"/>
                </a:lnTo>
                <a:lnTo>
                  <a:pt x="13692" y="26789"/>
                </a:lnTo>
                <a:close/>
                <a:moveTo>
                  <a:pt x="244674" y="0"/>
                </a:moveTo>
                <a:lnTo>
                  <a:pt x="565547" y="0"/>
                </a:lnTo>
                <a:lnTo>
                  <a:pt x="565547" y="363140"/>
                </a:lnTo>
                <a:lnTo>
                  <a:pt x="485775" y="363140"/>
                </a:lnTo>
                <a:lnTo>
                  <a:pt x="485775" y="77390"/>
                </a:lnTo>
                <a:lnTo>
                  <a:pt x="324445" y="77390"/>
                </a:lnTo>
                <a:lnTo>
                  <a:pt x="324445" y="366712"/>
                </a:lnTo>
                <a:lnTo>
                  <a:pt x="244674" y="366712"/>
                </a:lnTo>
                <a:lnTo>
                  <a:pt x="24467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文本框 13"/>
          <p:cNvSpPr/>
          <p:nvPr>
            <p:custDataLst>
              <p:tags r:id="rId5"/>
            </p:custDataLst>
          </p:nvPr>
        </p:nvSpPr>
        <p:spPr bwMode="auto">
          <a:xfrm>
            <a:off x="11226681" y="3086730"/>
            <a:ext cx="745365" cy="727283"/>
          </a:xfrm>
          <a:custGeom>
            <a:avLst/>
            <a:gdLst>
              <a:gd name="T0" fmla="*/ 186928 w 589954"/>
              <a:gd name="T1" fmla="*/ 464343 h 573881"/>
              <a:gd name="T2" fmla="*/ 186928 w 589954"/>
              <a:gd name="T3" fmla="*/ 495300 h 573881"/>
              <a:gd name="T4" fmla="*/ 449460 w 589954"/>
              <a:gd name="T5" fmla="*/ 495300 h 573881"/>
              <a:gd name="T6" fmla="*/ 449460 w 589954"/>
              <a:gd name="T7" fmla="*/ 464343 h 573881"/>
              <a:gd name="T8" fmla="*/ 186928 w 589954"/>
              <a:gd name="T9" fmla="*/ 464343 h 573881"/>
              <a:gd name="T10" fmla="*/ 186928 w 589954"/>
              <a:gd name="T11" fmla="*/ 392311 h 573881"/>
              <a:gd name="T12" fmla="*/ 186928 w 589954"/>
              <a:gd name="T13" fmla="*/ 422672 h 573881"/>
              <a:gd name="T14" fmla="*/ 449460 w 589954"/>
              <a:gd name="T15" fmla="*/ 422672 h 573881"/>
              <a:gd name="T16" fmla="*/ 449460 w 589954"/>
              <a:gd name="T17" fmla="*/ 392311 h 573881"/>
              <a:gd name="T18" fmla="*/ 186928 w 589954"/>
              <a:gd name="T19" fmla="*/ 392311 h 573881"/>
              <a:gd name="T20" fmla="*/ 186928 w 589954"/>
              <a:gd name="T21" fmla="*/ 320278 h 573881"/>
              <a:gd name="T22" fmla="*/ 186928 w 589954"/>
              <a:gd name="T23" fmla="*/ 350639 h 573881"/>
              <a:gd name="T24" fmla="*/ 449460 w 589954"/>
              <a:gd name="T25" fmla="*/ 350639 h 573881"/>
              <a:gd name="T26" fmla="*/ 449460 w 589954"/>
              <a:gd name="T27" fmla="*/ 320278 h 573881"/>
              <a:gd name="T28" fmla="*/ 186928 w 589954"/>
              <a:gd name="T29" fmla="*/ 320278 h 573881"/>
              <a:gd name="T30" fmla="*/ 547092 w 589954"/>
              <a:gd name="T31" fmla="*/ 0 h 573881"/>
              <a:gd name="T32" fmla="*/ 559593 w 589954"/>
              <a:gd name="T33" fmla="*/ 63103 h 573881"/>
              <a:gd name="T34" fmla="*/ 317896 w 589954"/>
              <a:gd name="T35" fmla="*/ 71139 h 573881"/>
              <a:gd name="T36" fmla="*/ 307181 w 589954"/>
              <a:gd name="T37" fmla="*/ 101203 h 573881"/>
              <a:gd name="T38" fmla="*/ 544710 w 589954"/>
              <a:gd name="T39" fmla="*/ 101203 h 573881"/>
              <a:gd name="T40" fmla="*/ 544710 w 589954"/>
              <a:gd name="T41" fmla="*/ 152400 h 573881"/>
              <a:gd name="T42" fmla="*/ 284857 w 589954"/>
              <a:gd name="T43" fmla="*/ 152400 h 573881"/>
              <a:gd name="T44" fmla="*/ 269081 w 589954"/>
              <a:gd name="T45" fmla="*/ 182761 h 573881"/>
              <a:gd name="T46" fmla="*/ 589954 w 589954"/>
              <a:gd name="T47" fmla="*/ 182761 h 573881"/>
              <a:gd name="T48" fmla="*/ 589954 w 589954"/>
              <a:gd name="T49" fmla="*/ 236934 h 573881"/>
              <a:gd name="T50" fmla="*/ 236041 w 589954"/>
              <a:gd name="T51" fmla="*/ 236934 h 573881"/>
              <a:gd name="T52" fmla="*/ 216396 w 589954"/>
              <a:gd name="T53" fmla="*/ 264318 h 573881"/>
              <a:gd name="T54" fmla="*/ 531018 w 589954"/>
              <a:gd name="T55" fmla="*/ 264318 h 573881"/>
              <a:gd name="T56" fmla="*/ 531018 w 589954"/>
              <a:gd name="T57" fmla="*/ 573881 h 573881"/>
              <a:gd name="T58" fmla="*/ 449460 w 589954"/>
              <a:gd name="T59" fmla="*/ 573881 h 573881"/>
              <a:gd name="T60" fmla="*/ 449460 w 589954"/>
              <a:gd name="T61" fmla="*/ 551259 h 573881"/>
              <a:gd name="T62" fmla="*/ 186928 w 589954"/>
              <a:gd name="T63" fmla="*/ 551259 h 573881"/>
              <a:gd name="T64" fmla="*/ 186928 w 589954"/>
              <a:gd name="T65" fmla="*/ 573881 h 573881"/>
              <a:gd name="T66" fmla="*/ 105370 w 589954"/>
              <a:gd name="T67" fmla="*/ 573881 h 573881"/>
              <a:gd name="T68" fmla="*/ 105370 w 589954"/>
              <a:gd name="T69" fmla="*/ 385762 h 573881"/>
              <a:gd name="T70" fmla="*/ 32742 w 589954"/>
              <a:gd name="T71" fmla="*/ 445889 h 573881"/>
              <a:gd name="T72" fmla="*/ 0 w 589954"/>
              <a:gd name="T73" fmla="*/ 358973 h 573881"/>
              <a:gd name="T74" fmla="*/ 144363 w 589954"/>
              <a:gd name="T75" fmla="*/ 236934 h 573881"/>
              <a:gd name="T76" fmla="*/ 1786 w 589954"/>
              <a:gd name="T77" fmla="*/ 236934 h 573881"/>
              <a:gd name="T78" fmla="*/ 1786 w 589954"/>
              <a:gd name="T79" fmla="*/ 182761 h 573881"/>
              <a:gd name="T80" fmla="*/ 183356 w 589954"/>
              <a:gd name="T81" fmla="*/ 182761 h 573881"/>
              <a:gd name="T82" fmla="*/ 200322 w 589954"/>
              <a:gd name="T83" fmla="*/ 152400 h 573881"/>
              <a:gd name="T84" fmla="*/ 47029 w 589954"/>
              <a:gd name="T85" fmla="*/ 152400 h 573881"/>
              <a:gd name="T86" fmla="*/ 47029 w 589954"/>
              <a:gd name="T87" fmla="*/ 101203 h 573881"/>
              <a:gd name="T88" fmla="*/ 222349 w 589954"/>
              <a:gd name="T89" fmla="*/ 101203 h 573881"/>
              <a:gd name="T90" fmla="*/ 231278 w 589954"/>
              <a:gd name="T91" fmla="*/ 73521 h 573881"/>
              <a:gd name="T92" fmla="*/ 41671 w 589954"/>
              <a:gd name="T93" fmla="*/ 77986 h 573881"/>
              <a:gd name="T94" fmla="*/ 32146 w 589954"/>
              <a:gd name="T95" fmla="*/ 14287 h 573881"/>
              <a:gd name="T96" fmla="*/ 547092 w 589954"/>
              <a:gd name="T97" fmla="*/ 0 h 573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9954" h="573881">
                <a:moveTo>
                  <a:pt x="186928" y="464343"/>
                </a:moveTo>
                <a:lnTo>
                  <a:pt x="186928" y="495300"/>
                </a:lnTo>
                <a:lnTo>
                  <a:pt x="449460" y="495300"/>
                </a:lnTo>
                <a:lnTo>
                  <a:pt x="449460" y="464343"/>
                </a:lnTo>
                <a:lnTo>
                  <a:pt x="186928" y="464343"/>
                </a:lnTo>
                <a:close/>
                <a:moveTo>
                  <a:pt x="186928" y="392311"/>
                </a:moveTo>
                <a:lnTo>
                  <a:pt x="186928" y="422672"/>
                </a:lnTo>
                <a:lnTo>
                  <a:pt x="449460" y="422672"/>
                </a:lnTo>
                <a:lnTo>
                  <a:pt x="449460" y="392311"/>
                </a:lnTo>
                <a:lnTo>
                  <a:pt x="186928" y="392311"/>
                </a:lnTo>
                <a:close/>
                <a:moveTo>
                  <a:pt x="186928" y="320278"/>
                </a:moveTo>
                <a:lnTo>
                  <a:pt x="186928" y="350639"/>
                </a:lnTo>
                <a:lnTo>
                  <a:pt x="449460" y="350639"/>
                </a:lnTo>
                <a:lnTo>
                  <a:pt x="449460" y="320278"/>
                </a:lnTo>
                <a:lnTo>
                  <a:pt x="186928" y="320278"/>
                </a:lnTo>
                <a:close/>
                <a:moveTo>
                  <a:pt x="547092" y="0"/>
                </a:moveTo>
                <a:lnTo>
                  <a:pt x="559593" y="63103"/>
                </a:lnTo>
                <a:lnTo>
                  <a:pt x="317896" y="71139"/>
                </a:lnTo>
                <a:cubicBezTo>
                  <a:pt x="314523" y="81260"/>
                  <a:pt x="310951" y="91281"/>
                  <a:pt x="307181" y="101203"/>
                </a:cubicBezTo>
                <a:lnTo>
                  <a:pt x="544710" y="101203"/>
                </a:lnTo>
                <a:lnTo>
                  <a:pt x="544710" y="152400"/>
                </a:lnTo>
                <a:lnTo>
                  <a:pt x="284857" y="152400"/>
                </a:lnTo>
                <a:cubicBezTo>
                  <a:pt x="279896" y="162718"/>
                  <a:pt x="274637" y="172839"/>
                  <a:pt x="269081" y="182761"/>
                </a:cubicBezTo>
                <a:lnTo>
                  <a:pt x="589954" y="182761"/>
                </a:lnTo>
                <a:lnTo>
                  <a:pt x="589954" y="236934"/>
                </a:lnTo>
                <a:lnTo>
                  <a:pt x="236041" y="236934"/>
                </a:lnTo>
                <a:cubicBezTo>
                  <a:pt x="229691" y="246261"/>
                  <a:pt x="223143" y="255389"/>
                  <a:pt x="216396" y="264318"/>
                </a:cubicBezTo>
                <a:lnTo>
                  <a:pt x="531018" y="264318"/>
                </a:lnTo>
                <a:lnTo>
                  <a:pt x="531018" y="573881"/>
                </a:lnTo>
                <a:lnTo>
                  <a:pt x="449460" y="573881"/>
                </a:lnTo>
                <a:lnTo>
                  <a:pt x="449460" y="551259"/>
                </a:lnTo>
                <a:lnTo>
                  <a:pt x="186928" y="551259"/>
                </a:lnTo>
                <a:lnTo>
                  <a:pt x="186928" y="573881"/>
                </a:lnTo>
                <a:lnTo>
                  <a:pt x="105370" y="573881"/>
                </a:lnTo>
                <a:lnTo>
                  <a:pt x="105370" y="385762"/>
                </a:lnTo>
                <a:cubicBezTo>
                  <a:pt x="82748" y="406400"/>
                  <a:pt x="58539" y="426442"/>
                  <a:pt x="32742" y="445889"/>
                </a:cubicBezTo>
                <a:cubicBezTo>
                  <a:pt x="23217" y="415329"/>
                  <a:pt x="12303" y="386357"/>
                  <a:pt x="0" y="358973"/>
                </a:cubicBezTo>
                <a:cubicBezTo>
                  <a:pt x="58340" y="323254"/>
                  <a:pt x="106461" y="282575"/>
                  <a:pt x="144363" y="236934"/>
                </a:cubicBezTo>
                <a:lnTo>
                  <a:pt x="1786" y="236934"/>
                </a:lnTo>
                <a:lnTo>
                  <a:pt x="1786" y="182761"/>
                </a:lnTo>
                <a:lnTo>
                  <a:pt x="183356" y="182761"/>
                </a:lnTo>
                <a:cubicBezTo>
                  <a:pt x="189309" y="172839"/>
                  <a:pt x="194964" y="162718"/>
                  <a:pt x="200322" y="152400"/>
                </a:cubicBezTo>
                <a:lnTo>
                  <a:pt x="47029" y="152400"/>
                </a:lnTo>
                <a:lnTo>
                  <a:pt x="47029" y="101203"/>
                </a:lnTo>
                <a:lnTo>
                  <a:pt x="222349" y="101203"/>
                </a:lnTo>
                <a:cubicBezTo>
                  <a:pt x="225722" y="92075"/>
                  <a:pt x="228699" y="82847"/>
                  <a:pt x="231278" y="73521"/>
                </a:cubicBezTo>
                <a:lnTo>
                  <a:pt x="41671" y="77986"/>
                </a:lnTo>
                <a:cubicBezTo>
                  <a:pt x="39290" y="55364"/>
                  <a:pt x="36115" y="34131"/>
                  <a:pt x="32146" y="14287"/>
                </a:cubicBezTo>
                <a:cubicBezTo>
                  <a:pt x="230584" y="13097"/>
                  <a:pt x="402232" y="8334"/>
                  <a:pt x="54709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矩形 12"/>
          <p:cNvSpPr/>
          <p:nvPr/>
        </p:nvSpPr>
        <p:spPr>
          <a:xfrm>
            <a:off x="8006949" y="4986258"/>
            <a:ext cx="184731" cy="442878"/>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278" dirty="0">
              <a:solidFill>
                <a:schemeClr val="bg1"/>
              </a:solidFill>
            </a:endParaRPr>
          </a:p>
        </p:txBody>
      </p:sp>
    </p:spTree>
    <p:custDataLst>
      <p:tags r:id="rId1"/>
    </p:custDataLst>
    <p:extLst>
      <p:ext uri="{BB962C8B-B14F-4D97-AF65-F5344CB8AC3E}">
        <p14:creationId xmlns:p14="http://schemas.microsoft.com/office/powerpoint/2010/main" val="121807056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288"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2000" fill="hold"/>
                                        <p:tgtEl>
                                          <p:spTgt spid="4098"/>
                                        </p:tgtEl>
                                        <p:attrNameLst>
                                          <p:attrName>ppt_w</p:attrName>
                                        </p:attrNameLst>
                                      </p:cBhvr>
                                      <p:tavLst>
                                        <p:tav tm="0">
                                          <p:val>
                                            <p:strVal val="4/3*#ppt_w"/>
                                          </p:val>
                                        </p:tav>
                                        <p:tav tm="100000">
                                          <p:val>
                                            <p:strVal val="#ppt_w"/>
                                          </p:val>
                                        </p:tav>
                                      </p:tavLst>
                                    </p:anim>
                                    <p:anim calcmode="lin" valueType="num">
                                      <p:cBhvr>
                                        <p:cTn id="13" dur="2000" fill="hold"/>
                                        <p:tgtEl>
                                          <p:spTgt spid="4098"/>
                                        </p:tgtEl>
                                        <p:attrNameLst>
                                          <p:attrName>ppt_h</p:attrName>
                                        </p:attrNameLst>
                                      </p:cBhvr>
                                      <p:tavLst>
                                        <p:tav tm="0">
                                          <p:val>
                                            <p:strVal val="4/3*#ppt_h"/>
                                          </p:val>
                                        </p:tav>
                                        <p:tav tm="100000">
                                          <p:val>
                                            <p:strVal val="#ppt_h"/>
                                          </p:val>
                                        </p:tav>
                                      </p:tavLst>
                                    </p:anim>
                                  </p:childTnLst>
                                </p:cTn>
                              </p:par>
                            </p:childTnLst>
                          </p:cTn>
                        </p:par>
                        <p:par>
                          <p:cTn id="14" fill="hold">
                            <p:stCondLst>
                              <p:cond delay="2500"/>
                            </p:stCondLst>
                            <p:childTnLst>
                              <p:par>
                                <p:cTn id="15" presetID="31"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1000" fill="hold"/>
                                        <p:tgtEl>
                                          <p:spTgt spid="52"/>
                                        </p:tgtEl>
                                        <p:attrNameLst>
                                          <p:attrName>ppt_w</p:attrName>
                                        </p:attrNameLst>
                                      </p:cBhvr>
                                      <p:tavLst>
                                        <p:tav tm="0">
                                          <p:val>
                                            <p:fltVal val="0"/>
                                          </p:val>
                                        </p:tav>
                                        <p:tav tm="100000">
                                          <p:val>
                                            <p:strVal val="#ppt_w"/>
                                          </p:val>
                                        </p:tav>
                                      </p:tavLst>
                                    </p:anim>
                                    <p:anim calcmode="lin" valueType="num">
                                      <p:cBhvr>
                                        <p:cTn id="18" dur="1000" fill="hold"/>
                                        <p:tgtEl>
                                          <p:spTgt spid="52"/>
                                        </p:tgtEl>
                                        <p:attrNameLst>
                                          <p:attrName>ppt_h</p:attrName>
                                        </p:attrNameLst>
                                      </p:cBhvr>
                                      <p:tavLst>
                                        <p:tav tm="0">
                                          <p:val>
                                            <p:fltVal val="0"/>
                                          </p:val>
                                        </p:tav>
                                        <p:tav tm="100000">
                                          <p:val>
                                            <p:strVal val="#ppt_h"/>
                                          </p:val>
                                        </p:tav>
                                      </p:tavLst>
                                    </p:anim>
                                    <p:anim calcmode="lin" valueType="num">
                                      <p:cBhvr>
                                        <p:cTn id="19" dur="1000" fill="hold"/>
                                        <p:tgtEl>
                                          <p:spTgt spid="52"/>
                                        </p:tgtEl>
                                        <p:attrNameLst>
                                          <p:attrName>style.rotation</p:attrName>
                                        </p:attrNameLst>
                                      </p:cBhvr>
                                      <p:tavLst>
                                        <p:tav tm="0">
                                          <p:val>
                                            <p:fltVal val="90"/>
                                          </p:val>
                                        </p:tav>
                                        <p:tav tm="100000">
                                          <p:val>
                                            <p:fltVal val="0"/>
                                          </p:val>
                                        </p:tav>
                                      </p:tavLst>
                                    </p:anim>
                                    <p:animEffect transition="in" filter="fade">
                                      <p:cBhvr>
                                        <p:cTn id="20" dur="1000"/>
                                        <p:tgtEl>
                                          <p:spTgt spid="52"/>
                                        </p:tgtEl>
                                      </p:cBhvr>
                                    </p:animEffect>
                                  </p:childTnLst>
                                </p:cTn>
                              </p:par>
                              <p:par>
                                <p:cTn id="21" presetID="31" presetClass="entr" presetSubtype="0" fill="hold" grpId="0" nodeType="withEffect">
                                  <p:stCondLst>
                                    <p:cond delay="250"/>
                                  </p:stCondLst>
                                  <p:childTnLst>
                                    <p:set>
                                      <p:cBhvr>
                                        <p:cTn id="22" dur="1" fill="hold">
                                          <p:stCondLst>
                                            <p:cond delay="0"/>
                                          </p:stCondLst>
                                        </p:cTn>
                                        <p:tgtEl>
                                          <p:spTgt spid="53"/>
                                        </p:tgtEl>
                                        <p:attrNameLst>
                                          <p:attrName>style.visibility</p:attrName>
                                        </p:attrNameLst>
                                      </p:cBhvr>
                                      <p:to>
                                        <p:strVal val="visible"/>
                                      </p:to>
                                    </p:set>
                                    <p:anim calcmode="lin" valueType="num">
                                      <p:cBhvr>
                                        <p:cTn id="23" dur="1000" fill="hold"/>
                                        <p:tgtEl>
                                          <p:spTgt spid="53"/>
                                        </p:tgtEl>
                                        <p:attrNameLst>
                                          <p:attrName>ppt_w</p:attrName>
                                        </p:attrNameLst>
                                      </p:cBhvr>
                                      <p:tavLst>
                                        <p:tav tm="0">
                                          <p:val>
                                            <p:fltVal val="0"/>
                                          </p:val>
                                        </p:tav>
                                        <p:tav tm="100000">
                                          <p:val>
                                            <p:strVal val="#ppt_w"/>
                                          </p:val>
                                        </p:tav>
                                      </p:tavLst>
                                    </p:anim>
                                    <p:anim calcmode="lin" valueType="num">
                                      <p:cBhvr>
                                        <p:cTn id="24" dur="1000" fill="hold"/>
                                        <p:tgtEl>
                                          <p:spTgt spid="53"/>
                                        </p:tgtEl>
                                        <p:attrNameLst>
                                          <p:attrName>ppt_h</p:attrName>
                                        </p:attrNameLst>
                                      </p:cBhvr>
                                      <p:tavLst>
                                        <p:tav tm="0">
                                          <p:val>
                                            <p:fltVal val="0"/>
                                          </p:val>
                                        </p:tav>
                                        <p:tav tm="100000">
                                          <p:val>
                                            <p:strVal val="#ppt_h"/>
                                          </p:val>
                                        </p:tav>
                                      </p:tavLst>
                                    </p:anim>
                                    <p:anim calcmode="lin" valueType="num">
                                      <p:cBhvr>
                                        <p:cTn id="25" dur="1000" fill="hold"/>
                                        <p:tgtEl>
                                          <p:spTgt spid="53"/>
                                        </p:tgtEl>
                                        <p:attrNameLst>
                                          <p:attrName>style.rotation</p:attrName>
                                        </p:attrNameLst>
                                      </p:cBhvr>
                                      <p:tavLst>
                                        <p:tav tm="0">
                                          <p:val>
                                            <p:fltVal val="90"/>
                                          </p:val>
                                        </p:tav>
                                        <p:tav tm="100000">
                                          <p:val>
                                            <p:fltVal val="0"/>
                                          </p:val>
                                        </p:tav>
                                      </p:tavLst>
                                    </p:anim>
                                    <p:animEffect transition="in" filter="fade">
                                      <p:cBhvr>
                                        <p:cTn id="26" dur="1000"/>
                                        <p:tgtEl>
                                          <p:spTgt spid="5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1000" fill="hold"/>
                                        <p:tgtEl>
                                          <p:spTgt spid="27"/>
                                        </p:tgtEl>
                                        <p:attrNameLst>
                                          <p:attrName>ppt_w</p:attrName>
                                        </p:attrNameLst>
                                      </p:cBhvr>
                                      <p:tavLst>
                                        <p:tav tm="0">
                                          <p:val>
                                            <p:fltVal val="0"/>
                                          </p:val>
                                        </p:tav>
                                        <p:tav tm="100000">
                                          <p:val>
                                            <p:strVal val="#ppt_w"/>
                                          </p:val>
                                        </p:tav>
                                      </p:tavLst>
                                    </p:anim>
                                    <p:anim calcmode="lin" valueType="num">
                                      <p:cBhvr>
                                        <p:cTn id="30" dur="1000" fill="hold"/>
                                        <p:tgtEl>
                                          <p:spTgt spid="27"/>
                                        </p:tgtEl>
                                        <p:attrNameLst>
                                          <p:attrName>ppt_h</p:attrName>
                                        </p:attrNameLst>
                                      </p:cBhvr>
                                      <p:tavLst>
                                        <p:tav tm="0">
                                          <p:val>
                                            <p:fltVal val="0"/>
                                          </p:val>
                                        </p:tav>
                                        <p:tav tm="100000">
                                          <p:val>
                                            <p:strVal val="#ppt_h"/>
                                          </p:val>
                                        </p:tav>
                                      </p:tavLst>
                                    </p:anim>
                                    <p:anim calcmode="lin" valueType="num">
                                      <p:cBhvr>
                                        <p:cTn id="31" dur="1000" fill="hold"/>
                                        <p:tgtEl>
                                          <p:spTgt spid="27"/>
                                        </p:tgtEl>
                                        <p:attrNameLst>
                                          <p:attrName>style.rotation</p:attrName>
                                        </p:attrNameLst>
                                      </p:cBhvr>
                                      <p:tavLst>
                                        <p:tav tm="0">
                                          <p:val>
                                            <p:fltVal val="90"/>
                                          </p:val>
                                        </p:tav>
                                        <p:tav tm="100000">
                                          <p:val>
                                            <p:fltVal val="0"/>
                                          </p:val>
                                        </p:tav>
                                      </p:tavLst>
                                    </p:anim>
                                    <p:animEffect transition="in" filter="fade">
                                      <p:cBhvr>
                                        <p:cTn id="32" dur="1000"/>
                                        <p:tgtEl>
                                          <p:spTgt spid="27"/>
                                        </p:tgtEl>
                                      </p:cBhvr>
                                    </p:animEffect>
                                  </p:childTnLst>
                                </p:cTn>
                              </p:par>
                              <p:par>
                                <p:cTn id="33" presetID="31" presetClass="entr" presetSubtype="0" fill="hold" grpId="0" nodeType="withEffect">
                                  <p:stCondLst>
                                    <p:cond delay="750"/>
                                  </p:stCondLst>
                                  <p:childTnLst>
                                    <p:set>
                                      <p:cBhvr>
                                        <p:cTn id="34" dur="1" fill="hold">
                                          <p:stCondLst>
                                            <p:cond delay="0"/>
                                          </p:stCondLst>
                                        </p:cTn>
                                        <p:tgtEl>
                                          <p:spTgt spid="38"/>
                                        </p:tgtEl>
                                        <p:attrNameLst>
                                          <p:attrName>style.visibility</p:attrName>
                                        </p:attrNameLst>
                                      </p:cBhvr>
                                      <p:to>
                                        <p:strVal val="visible"/>
                                      </p:to>
                                    </p:set>
                                    <p:anim calcmode="lin" valueType="num">
                                      <p:cBhvr>
                                        <p:cTn id="35" dur="1000" fill="hold"/>
                                        <p:tgtEl>
                                          <p:spTgt spid="38"/>
                                        </p:tgtEl>
                                        <p:attrNameLst>
                                          <p:attrName>ppt_w</p:attrName>
                                        </p:attrNameLst>
                                      </p:cBhvr>
                                      <p:tavLst>
                                        <p:tav tm="0">
                                          <p:val>
                                            <p:fltVal val="0"/>
                                          </p:val>
                                        </p:tav>
                                        <p:tav tm="100000">
                                          <p:val>
                                            <p:strVal val="#ppt_w"/>
                                          </p:val>
                                        </p:tav>
                                      </p:tavLst>
                                    </p:anim>
                                    <p:anim calcmode="lin" valueType="num">
                                      <p:cBhvr>
                                        <p:cTn id="36" dur="1000" fill="hold"/>
                                        <p:tgtEl>
                                          <p:spTgt spid="38"/>
                                        </p:tgtEl>
                                        <p:attrNameLst>
                                          <p:attrName>ppt_h</p:attrName>
                                        </p:attrNameLst>
                                      </p:cBhvr>
                                      <p:tavLst>
                                        <p:tav tm="0">
                                          <p:val>
                                            <p:fltVal val="0"/>
                                          </p:val>
                                        </p:tav>
                                        <p:tav tm="100000">
                                          <p:val>
                                            <p:strVal val="#ppt_h"/>
                                          </p:val>
                                        </p:tav>
                                      </p:tavLst>
                                    </p:anim>
                                    <p:anim calcmode="lin" valueType="num">
                                      <p:cBhvr>
                                        <p:cTn id="37" dur="1000" fill="hold"/>
                                        <p:tgtEl>
                                          <p:spTgt spid="38"/>
                                        </p:tgtEl>
                                        <p:attrNameLst>
                                          <p:attrName>style.rotation</p:attrName>
                                        </p:attrNameLst>
                                      </p:cBhvr>
                                      <p:tavLst>
                                        <p:tav tm="0">
                                          <p:val>
                                            <p:fltVal val="90"/>
                                          </p:val>
                                        </p:tav>
                                        <p:tav tm="100000">
                                          <p:val>
                                            <p:fltVal val="0"/>
                                          </p:val>
                                        </p:tav>
                                      </p:tavLst>
                                    </p:anim>
                                    <p:animEffect transition="in" filter="fade">
                                      <p:cBhvr>
                                        <p:cTn id="38" dur="1000"/>
                                        <p:tgtEl>
                                          <p:spTgt spid="38"/>
                                        </p:tgtEl>
                                      </p:cBhvr>
                                    </p:animEffect>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0-#ppt_w/2"/>
                                          </p:val>
                                        </p:tav>
                                        <p:tav tm="100000">
                                          <p:val>
                                            <p:strVal val="#ppt_x"/>
                                          </p:val>
                                        </p:tav>
                                      </p:tavLst>
                                    </p:anim>
                                    <p:anim calcmode="lin" valueType="num">
                                      <p:cBhvr additive="base">
                                        <p:cTn id="43" dur="500" fill="hold"/>
                                        <p:tgtEl>
                                          <p:spTgt spid="49"/>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1+#ppt_w/2"/>
                                          </p:val>
                                        </p:tav>
                                        <p:tav tm="100000">
                                          <p:val>
                                            <p:strVal val="#ppt_x"/>
                                          </p:val>
                                        </p:tav>
                                      </p:tavLst>
                                    </p:anim>
                                    <p:anim calcmode="lin" valueType="num">
                                      <p:cBhvr additive="base">
                                        <p:cTn id="47" dur="500" fill="hold"/>
                                        <p:tgtEl>
                                          <p:spTgt spid="50"/>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52" presetClass="entr" presetSubtype="0" fill="hold" grpId="0" nodeType="afterEffect">
                                  <p:stCondLst>
                                    <p:cond delay="0"/>
                                  </p:stCondLst>
                                  <p:iterate type="lt">
                                    <p:tmPct val="10000"/>
                                  </p:iterate>
                                  <p:childTnLst>
                                    <p:set>
                                      <p:cBhvr>
                                        <p:cTn id="50" dur="1" fill="hold">
                                          <p:stCondLst>
                                            <p:cond delay="0"/>
                                          </p:stCondLst>
                                        </p:cTn>
                                        <p:tgtEl>
                                          <p:spTgt spid="48"/>
                                        </p:tgtEl>
                                        <p:attrNameLst>
                                          <p:attrName>style.visibility</p:attrName>
                                        </p:attrNameLst>
                                      </p:cBhvr>
                                      <p:to>
                                        <p:strVal val="visible"/>
                                      </p:to>
                                    </p:set>
                                    <p:animScale>
                                      <p:cBhvr>
                                        <p:cTn id="51"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48"/>
                                        </p:tgtEl>
                                        <p:attrNameLst>
                                          <p:attrName>ppt_x</p:attrName>
                                          <p:attrName>ppt_y</p:attrName>
                                        </p:attrNameLst>
                                      </p:cBhvr>
                                    </p:animMotion>
                                    <p:animEffect transition="in" filter="fade">
                                      <p:cBhvr>
                                        <p:cTn id="53" dur="1000"/>
                                        <p:tgtEl>
                                          <p:spTgt spid="48"/>
                                        </p:tgtEl>
                                      </p:cBhvr>
                                    </p:animEffect>
                                  </p:childTnLst>
                                </p:cTn>
                              </p:par>
                            </p:childTnLst>
                          </p:cTn>
                        </p:par>
                        <p:par>
                          <p:cTn id="54" fill="hold">
                            <p:stCondLst>
                              <p:cond delay="7650"/>
                            </p:stCondLst>
                            <p:childTnLst>
                              <p:par>
                                <p:cTn id="55" presetID="2" presetClass="entr" presetSubtype="9" decel="46000"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1500" fill="hold"/>
                                        <p:tgtEl>
                                          <p:spTgt spid="55"/>
                                        </p:tgtEl>
                                        <p:attrNameLst>
                                          <p:attrName>ppt_x</p:attrName>
                                        </p:attrNameLst>
                                      </p:cBhvr>
                                      <p:tavLst>
                                        <p:tav tm="0">
                                          <p:val>
                                            <p:strVal val="0-#ppt_w/2"/>
                                          </p:val>
                                        </p:tav>
                                        <p:tav tm="100000">
                                          <p:val>
                                            <p:strVal val="#ppt_x"/>
                                          </p:val>
                                        </p:tav>
                                      </p:tavLst>
                                    </p:anim>
                                    <p:anim calcmode="lin" valueType="num">
                                      <p:cBhvr additive="base">
                                        <p:cTn id="58" dur="1500" fill="hold"/>
                                        <p:tgtEl>
                                          <p:spTgt spid="55"/>
                                        </p:tgtEl>
                                        <p:attrNameLst>
                                          <p:attrName>ppt_y</p:attrName>
                                        </p:attrNameLst>
                                      </p:cBhvr>
                                      <p:tavLst>
                                        <p:tav tm="0">
                                          <p:val>
                                            <p:strVal val="0-#ppt_h/2"/>
                                          </p:val>
                                        </p:tav>
                                        <p:tav tm="100000">
                                          <p:val>
                                            <p:strVal val="#ppt_y"/>
                                          </p:val>
                                        </p:tav>
                                      </p:tavLst>
                                    </p:anim>
                                  </p:childTnLst>
                                </p:cTn>
                              </p:par>
                              <p:par>
                                <p:cTn id="59" presetID="2" presetClass="entr" presetSubtype="6" decel="4600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additive="base">
                                        <p:cTn id="61" dur="1500" fill="hold"/>
                                        <p:tgtEl>
                                          <p:spTgt spid="54"/>
                                        </p:tgtEl>
                                        <p:attrNameLst>
                                          <p:attrName>ppt_x</p:attrName>
                                        </p:attrNameLst>
                                      </p:cBhvr>
                                      <p:tavLst>
                                        <p:tav tm="0">
                                          <p:val>
                                            <p:strVal val="1+#ppt_w/2"/>
                                          </p:val>
                                        </p:tav>
                                        <p:tav tm="100000">
                                          <p:val>
                                            <p:strVal val="#ppt_x"/>
                                          </p:val>
                                        </p:tav>
                                      </p:tavLst>
                                    </p:anim>
                                    <p:anim calcmode="lin" valueType="num">
                                      <p:cBhvr additive="base">
                                        <p:cTn id="62" dur="1500" fill="hold"/>
                                        <p:tgtEl>
                                          <p:spTgt spid="54"/>
                                        </p:tgtEl>
                                        <p:attrNameLst>
                                          <p:attrName>ppt_y</p:attrName>
                                        </p:attrNameLst>
                                      </p:cBhvr>
                                      <p:tavLst>
                                        <p:tav tm="0">
                                          <p:val>
                                            <p:strVal val="1+#ppt_h/2"/>
                                          </p:val>
                                        </p:tav>
                                        <p:tav tm="100000">
                                          <p:val>
                                            <p:strVal val="#ppt_y"/>
                                          </p:val>
                                        </p:tav>
                                      </p:tavLst>
                                    </p:anim>
                                  </p:childTnLst>
                                </p:cTn>
                              </p:par>
                            </p:childTnLst>
                          </p:cTn>
                        </p:par>
                        <p:par>
                          <p:cTn id="63" fill="hold">
                            <p:stCondLst>
                              <p:cond delay="9150"/>
                            </p:stCondLst>
                            <p:childTnLst>
                              <p:par>
                                <p:cTn id="64" presetID="42" presetClass="path" presetSubtype="0" repeatCount="2000" accel="50000" decel="50000" autoRev="1" fill="hold" nodeType="afterEffect">
                                  <p:stCondLst>
                                    <p:cond delay="0"/>
                                  </p:stCondLst>
                                  <p:childTnLst>
                                    <p:animMotion origin="layout" path="M -3.33333E-6 2.22222E-6 L 0.0073 0.03805 " pathEditMode="relative" rAng="0" ptsTypes="AA">
                                      <p:cBhvr>
                                        <p:cTn id="65" dur="2000" fill="hold"/>
                                        <p:tgtEl>
                                          <p:spTgt spid="55"/>
                                        </p:tgtEl>
                                        <p:attrNameLst>
                                          <p:attrName>ppt_x</p:attrName>
                                          <p:attrName>ppt_y</p:attrName>
                                        </p:attrNameLst>
                                      </p:cBhvr>
                                      <p:rCtr x="365" y="1889"/>
                                    </p:animMotion>
                                  </p:childTnLst>
                                </p:cTn>
                              </p:par>
                              <p:par>
                                <p:cTn id="66" presetID="42" presetClass="path" presetSubtype="0" repeatCount="2000" accel="50000" decel="50000" autoRev="1" fill="hold" nodeType="withEffect">
                                  <p:stCondLst>
                                    <p:cond delay="0"/>
                                  </p:stCondLst>
                                  <p:childTnLst>
                                    <p:animMotion origin="layout" path="M -1.11022E-16 -4.44444E-6 L -0.00295 0.02528 " pathEditMode="relative" rAng="0" ptsTypes="AA">
                                      <p:cBhvr>
                                        <p:cTn id="67" dur="2000" fill="hold"/>
                                        <p:tgtEl>
                                          <p:spTgt spid="54"/>
                                        </p:tgtEl>
                                        <p:attrNameLst>
                                          <p:attrName>ppt_x</p:attrName>
                                          <p:attrName>ppt_y</p:attrName>
                                        </p:attrNameLst>
                                      </p:cBhvr>
                                      <p:rCtr x="-156"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8" grpId="0"/>
      <p:bldP spid="52" grpId="0" animBg="1"/>
      <p:bldP spid="53" grpId="0" animBg="1"/>
      <p:bldP spid="2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rcRect r="10618"/>
          <a:stretch>
            <a:fillRect/>
          </a:stretch>
        </p:blipFill>
        <p:spPr bwMode="auto">
          <a:xfrm>
            <a:off x="500612" y="0"/>
            <a:ext cx="5448596" cy="7232650"/>
          </a:xfrm>
          <a:prstGeom prst="rect">
            <a:avLst/>
          </a:prstGeom>
          <a:noFill/>
          <a:ln w="9525">
            <a:noFill/>
            <a:miter lim="800000"/>
            <a:headEnd/>
            <a:tailEnd/>
          </a:ln>
        </p:spPr>
      </p:pic>
      <p:sp>
        <p:nvSpPr>
          <p:cNvPr id="2" name="矩形 1"/>
          <p:cNvSpPr/>
          <p:nvPr/>
        </p:nvSpPr>
        <p:spPr>
          <a:xfrm>
            <a:off x="4151122" y="0"/>
            <a:ext cx="11514888" cy="7232650"/>
          </a:xfrm>
          <a:custGeom>
            <a:avLst/>
            <a:gdLst/>
            <a:ahLst/>
            <a:cxnLst/>
            <a:rect l="l" t="t" r="r" b="b"/>
            <a:pathLst>
              <a:path w="5893818" h="5715000">
                <a:moveTo>
                  <a:pt x="894332" y="0"/>
                </a:moveTo>
                <a:lnTo>
                  <a:pt x="5893818" y="0"/>
                </a:lnTo>
                <a:lnTo>
                  <a:pt x="5893818" y="5715000"/>
                </a:lnTo>
                <a:lnTo>
                  <a:pt x="0" y="5715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7886421" y="2460811"/>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3037" dirty="0">
                <a:solidFill>
                  <a:srgbClr val="0070C0"/>
                </a:solidFill>
                <a:latin typeface="微软雅黑" panose="020B0503020204020204" pitchFamily="34" charset="-122"/>
                <a:ea typeface="微软雅黑" panose="020B0503020204020204" pitchFamily="34" charset="-122"/>
              </a:rPr>
              <a:t>年度工作概述</a:t>
            </a:r>
          </a:p>
        </p:txBody>
      </p:sp>
      <p:sp>
        <p:nvSpPr>
          <p:cNvPr id="22" name="TextBox 21"/>
          <p:cNvSpPr txBox="1"/>
          <p:nvPr/>
        </p:nvSpPr>
        <p:spPr>
          <a:xfrm>
            <a:off x="7886421" y="3241712"/>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3037" b="0" dirty="0"/>
              <a:t>工作完成情况</a:t>
            </a:r>
          </a:p>
        </p:txBody>
      </p:sp>
      <p:sp>
        <p:nvSpPr>
          <p:cNvPr id="23" name="TextBox 22"/>
          <p:cNvSpPr txBox="1"/>
          <p:nvPr/>
        </p:nvSpPr>
        <p:spPr>
          <a:xfrm>
            <a:off x="7886421" y="4022612"/>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3037" b="0" dirty="0"/>
              <a:t>成功项目展示</a:t>
            </a:r>
          </a:p>
        </p:txBody>
      </p:sp>
      <p:sp>
        <p:nvSpPr>
          <p:cNvPr id="24" name="TextBox 23"/>
          <p:cNvSpPr txBox="1"/>
          <p:nvPr/>
        </p:nvSpPr>
        <p:spPr>
          <a:xfrm>
            <a:off x="7886421" y="4803513"/>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3037" b="0" dirty="0"/>
              <a:t>工作经验不足</a:t>
            </a:r>
          </a:p>
        </p:txBody>
      </p:sp>
      <p:grpSp>
        <p:nvGrpSpPr>
          <p:cNvPr id="8" name="组合 7"/>
          <p:cNvGrpSpPr/>
          <p:nvPr/>
        </p:nvGrpSpPr>
        <p:grpSpPr>
          <a:xfrm>
            <a:off x="7157439" y="2520309"/>
            <a:ext cx="546720" cy="451835"/>
            <a:chOff x="4284016" y="1850297"/>
            <a:chExt cx="432000" cy="357025"/>
          </a:xfrm>
        </p:grpSpPr>
        <p:sp>
          <p:nvSpPr>
            <p:cNvPr id="26" name="平行四边形 25"/>
            <p:cNvSpPr/>
            <p:nvPr/>
          </p:nvSpPr>
          <p:spPr>
            <a:xfrm>
              <a:off x="4284016" y="1850297"/>
              <a:ext cx="432000" cy="3570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4" name="TextBox 43"/>
            <p:cNvSpPr txBox="1"/>
            <p:nvPr/>
          </p:nvSpPr>
          <p:spPr>
            <a:xfrm>
              <a:off x="4388456" y="1878703"/>
              <a:ext cx="223120" cy="300213"/>
            </a:xfrm>
            <a:prstGeom prst="rect">
              <a:avLst/>
            </a:prstGeom>
            <a:noFill/>
          </p:spPr>
          <p:txBody>
            <a:bodyPr wrap="none" rtlCol="0">
              <a:prstTxWarp prst="textPlain">
                <a:avLst/>
              </a:prstTxWarp>
              <a:spAutoFit/>
            </a:bodyPr>
            <a:lstStyle/>
            <a:p>
              <a:r>
                <a:rPr lang="en-US" altLang="zh-CN" sz="5062" dirty="0">
                  <a:solidFill>
                    <a:schemeClr val="bg1"/>
                  </a:solidFill>
                  <a:latin typeface="Adobe 仿宋 Std R" panose="02020400000000000000" pitchFamily="18" charset="-122"/>
                  <a:ea typeface="Adobe 仿宋 Std R" panose="02020400000000000000" pitchFamily="18" charset="-122"/>
                  <a:cs typeface="Arial Unicode MS" pitchFamily="34" charset="-122"/>
                </a:rPr>
                <a:t>1</a:t>
              </a:r>
              <a:endParaRPr lang="zh-CN" altLang="en-US" sz="5062"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grpSp>
        <p:nvGrpSpPr>
          <p:cNvPr id="7" name="组合 6"/>
          <p:cNvGrpSpPr/>
          <p:nvPr/>
        </p:nvGrpSpPr>
        <p:grpSpPr>
          <a:xfrm>
            <a:off x="7157439" y="3218185"/>
            <a:ext cx="546720" cy="546720"/>
            <a:chOff x="4284016" y="2552498"/>
            <a:chExt cx="432000" cy="432000"/>
          </a:xfrm>
        </p:grpSpPr>
        <p:sp>
          <p:nvSpPr>
            <p:cNvPr id="46" name="平行四边形 45"/>
            <p:cNvSpPr/>
            <p:nvPr/>
          </p:nvSpPr>
          <p:spPr>
            <a:xfrm>
              <a:off x="4284016" y="2552498"/>
              <a:ext cx="432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7" name="TextBox 46"/>
            <p:cNvSpPr txBox="1"/>
            <p:nvPr/>
          </p:nvSpPr>
          <p:spPr>
            <a:xfrm>
              <a:off x="4388456" y="2618392"/>
              <a:ext cx="223120" cy="300213"/>
            </a:xfrm>
            <a:prstGeom prst="rect">
              <a:avLst/>
            </a:prstGeom>
            <a:noFill/>
          </p:spPr>
          <p:txBody>
            <a:bodyPr wrap="none" rtlCol="0">
              <a:prstTxWarp prst="textPlain">
                <a:avLst/>
              </a:prstTxWarp>
              <a:spAutoFit/>
            </a:bodyPr>
            <a:lstStyle/>
            <a:p>
              <a:r>
                <a:rPr lang="en-US" altLang="zh-CN" sz="5062" dirty="0">
                  <a:solidFill>
                    <a:schemeClr val="bg1"/>
                  </a:solidFill>
                  <a:latin typeface="Adobe 仿宋 Std R" panose="02020400000000000000" pitchFamily="18" charset="-122"/>
                  <a:ea typeface="Adobe 仿宋 Std R" panose="02020400000000000000" pitchFamily="18" charset="-122"/>
                  <a:cs typeface="Arial Unicode MS" pitchFamily="34" charset="-122"/>
                </a:rPr>
                <a:t>2</a:t>
              </a:r>
              <a:endParaRPr lang="zh-CN" altLang="en-US" sz="5062"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grpSp>
        <p:nvGrpSpPr>
          <p:cNvPr id="6" name="组合 5"/>
          <p:cNvGrpSpPr/>
          <p:nvPr/>
        </p:nvGrpSpPr>
        <p:grpSpPr>
          <a:xfrm>
            <a:off x="7157439" y="4010947"/>
            <a:ext cx="546720" cy="546720"/>
            <a:chOff x="4284016" y="3292187"/>
            <a:chExt cx="432000" cy="432000"/>
          </a:xfrm>
        </p:grpSpPr>
        <p:sp>
          <p:nvSpPr>
            <p:cNvPr id="49" name="平行四边形 48"/>
            <p:cNvSpPr/>
            <p:nvPr/>
          </p:nvSpPr>
          <p:spPr>
            <a:xfrm>
              <a:off x="4284016" y="3292187"/>
              <a:ext cx="432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0" name="TextBox 49"/>
            <p:cNvSpPr txBox="1"/>
            <p:nvPr/>
          </p:nvSpPr>
          <p:spPr>
            <a:xfrm>
              <a:off x="4388456" y="3358081"/>
              <a:ext cx="223120" cy="300213"/>
            </a:xfrm>
            <a:prstGeom prst="rect">
              <a:avLst/>
            </a:prstGeom>
            <a:noFill/>
          </p:spPr>
          <p:txBody>
            <a:bodyPr wrap="none" rtlCol="0">
              <a:prstTxWarp prst="textPlain">
                <a:avLst/>
              </a:prstTxWarp>
              <a:spAutoFit/>
            </a:bodyPr>
            <a:lstStyle/>
            <a:p>
              <a:r>
                <a:rPr lang="en-US" altLang="zh-CN" sz="5062" dirty="0">
                  <a:solidFill>
                    <a:schemeClr val="bg1"/>
                  </a:solidFill>
                  <a:latin typeface="Adobe 仿宋 Std R" panose="02020400000000000000" pitchFamily="18" charset="-122"/>
                  <a:ea typeface="Adobe 仿宋 Std R" panose="02020400000000000000" pitchFamily="18" charset="-122"/>
                  <a:cs typeface="Arial Unicode MS" pitchFamily="34" charset="-122"/>
                </a:rPr>
                <a:t>3</a:t>
              </a:r>
              <a:endParaRPr lang="zh-CN" altLang="en-US" sz="5062"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grpSp>
        <p:nvGrpSpPr>
          <p:cNvPr id="5" name="组合 4"/>
          <p:cNvGrpSpPr/>
          <p:nvPr/>
        </p:nvGrpSpPr>
        <p:grpSpPr>
          <a:xfrm>
            <a:off x="7157439" y="4803708"/>
            <a:ext cx="546720" cy="546720"/>
            <a:chOff x="4284016" y="4031876"/>
            <a:chExt cx="432000" cy="432000"/>
          </a:xfrm>
        </p:grpSpPr>
        <p:sp>
          <p:nvSpPr>
            <p:cNvPr id="52" name="平行四边形 51"/>
            <p:cNvSpPr/>
            <p:nvPr/>
          </p:nvSpPr>
          <p:spPr>
            <a:xfrm>
              <a:off x="4284016" y="4031876"/>
              <a:ext cx="432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3" name="TextBox 52"/>
            <p:cNvSpPr txBox="1"/>
            <p:nvPr/>
          </p:nvSpPr>
          <p:spPr>
            <a:xfrm>
              <a:off x="4388456" y="4097770"/>
              <a:ext cx="223120" cy="300213"/>
            </a:xfrm>
            <a:prstGeom prst="rect">
              <a:avLst/>
            </a:prstGeom>
            <a:noFill/>
          </p:spPr>
          <p:txBody>
            <a:bodyPr wrap="none" rtlCol="0">
              <a:prstTxWarp prst="textPlain">
                <a:avLst/>
              </a:prstTxWarp>
              <a:spAutoFit/>
            </a:bodyPr>
            <a:lstStyle/>
            <a:p>
              <a:r>
                <a:rPr lang="en-US" altLang="zh-CN" sz="5062" dirty="0">
                  <a:solidFill>
                    <a:schemeClr val="bg1"/>
                  </a:solidFill>
                  <a:latin typeface="Adobe 仿宋 Std R" panose="02020400000000000000" pitchFamily="18" charset="-122"/>
                  <a:ea typeface="Adobe 仿宋 Std R" panose="02020400000000000000" pitchFamily="18" charset="-122"/>
                  <a:cs typeface="Arial Unicode MS" pitchFamily="34" charset="-122"/>
                </a:rPr>
                <a:t>4</a:t>
              </a:r>
              <a:endParaRPr lang="zh-CN" altLang="en-US" sz="5062"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sp>
        <p:nvSpPr>
          <p:cNvPr id="28" name="TextBox 27"/>
          <p:cNvSpPr txBox="1"/>
          <p:nvPr/>
        </p:nvSpPr>
        <p:spPr>
          <a:xfrm>
            <a:off x="7886421" y="5584417"/>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zh-CN" altLang="en-US" sz="3037" b="0" dirty="0"/>
              <a:t>明年工作计划</a:t>
            </a:r>
          </a:p>
        </p:txBody>
      </p:sp>
      <p:grpSp>
        <p:nvGrpSpPr>
          <p:cNvPr id="4" name="组合 3"/>
          <p:cNvGrpSpPr/>
          <p:nvPr/>
        </p:nvGrpSpPr>
        <p:grpSpPr>
          <a:xfrm>
            <a:off x="7157439" y="5596471"/>
            <a:ext cx="546720" cy="546720"/>
            <a:chOff x="4284016" y="4667225"/>
            <a:chExt cx="432000" cy="432000"/>
          </a:xfrm>
        </p:grpSpPr>
        <p:sp>
          <p:nvSpPr>
            <p:cNvPr id="29" name="平行四边形 28"/>
            <p:cNvSpPr/>
            <p:nvPr/>
          </p:nvSpPr>
          <p:spPr>
            <a:xfrm>
              <a:off x="4284016" y="4667225"/>
              <a:ext cx="432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0" name="TextBox 29"/>
            <p:cNvSpPr txBox="1"/>
            <p:nvPr/>
          </p:nvSpPr>
          <p:spPr>
            <a:xfrm>
              <a:off x="4388456" y="4733119"/>
              <a:ext cx="223120" cy="300213"/>
            </a:xfrm>
            <a:prstGeom prst="rect">
              <a:avLst/>
            </a:prstGeom>
            <a:noFill/>
          </p:spPr>
          <p:txBody>
            <a:bodyPr wrap="none" rtlCol="0">
              <a:prstTxWarp prst="textPlain">
                <a:avLst/>
              </a:prstTxWarp>
              <a:spAutoFit/>
            </a:bodyPr>
            <a:lstStyle/>
            <a:p>
              <a:r>
                <a:rPr lang="en-US" altLang="zh-CN" sz="5062" b="1" dirty="0">
                  <a:solidFill>
                    <a:schemeClr val="bg1"/>
                  </a:solidFill>
                  <a:latin typeface="Adobe 仿宋 Std R" panose="02020400000000000000" pitchFamily="18" charset="-122"/>
                  <a:ea typeface="Adobe 仿宋 Std R" panose="02020400000000000000" pitchFamily="18" charset="-122"/>
                  <a:cs typeface="Arial Unicode MS" pitchFamily="34" charset="-122"/>
                </a:rPr>
                <a:t>5</a:t>
              </a:r>
              <a:endParaRPr lang="zh-CN" altLang="en-US" sz="5062" b="1"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pic>
        <p:nvPicPr>
          <p:cNvPr id="1026" name="Picture 2" descr="C:\Users\Administrator\Desktop\png\20169_0000_-----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831377" y="426770"/>
            <a:ext cx="3309053" cy="161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610528"/>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2" presetClass="entr" presetSubtype="3" fill="hold" nodeType="afterEffect" p14:presetBounceEnd="62000">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14:bounceEnd="62000">
                                          <p:cBhvr additive="base">
                                            <p:cTn id="14" dur="750" fill="hold"/>
                                            <p:tgtEl>
                                              <p:spTgt spid="1026"/>
                                            </p:tgtEl>
                                            <p:attrNameLst>
                                              <p:attrName>ppt_x</p:attrName>
                                            </p:attrNameLst>
                                          </p:cBhvr>
                                          <p:tavLst>
                                            <p:tav tm="0">
                                              <p:val>
                                                <p:strVal val="1+#ppt_w/2"/>
                                              </p:val>
                                            </p:tav>
                                            <p:tav tm="100000">
                                              <p:val>
                                                <p:strVal val="#ppt_x"/>
                                              </p:val>
                                            </p:tav>
                                          </p:tavLst>
                                        </p:anim>
                                        <p:anim calcmode="lin" valueType="num" p14:bounceEnd="62000">
                                          <p:cBhvr additive="base">
                                            <p:cTn id="15" dur="750" fill="hold"/>
                                            <p:tgtEl>
                                              <p:spTgt spid="1026"/>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2" presetClass="entr" presetSubtype="3"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750" fill="hold"/>
                                            <p:tgtEl>
                                              <p:spTgt spid="1026"/>
                                            </p:tgtEl>
                                            <p:attrNameLst>
                                              <p:attrName>ppt_x</p:attrName>
                                            </p:attrNameLst>
                                          </p:cBhvr>
                                          <p:tavLst>
                                            <p:tav tm="0">
                                              <p:val>
                                                <p:strVal val="1+#ppt_w/2"/>
                                              </p:val>
                                            </p:tav>
                                            <p:tav tm="100000">
                                              <p:val>
                                                <p:strVal val="#ppt_x"/>
                                              </p:val>
                                            </p:tav>
                                          </p:tavLst>
                                        </p:anim>
                                        <p:anim calcmode="lin" valueType="num">
                                          <p:cBhvr additive="base">
                                            <p:cTn id="15" dur="750" fill="hold"/>
                                            <p:tgtEl>
                                              <p:spTgt spid="1026"/>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242252" y="0"/>
            <a:ext cx="7563800" cy="7232650"/>
          </a:xfrm>
          <a:prstGeom prst="parallelogram">
            <a:avLst>
              <a:gd name="adj" fmla="val 50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291822" y="5128055"/>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037" b="1" dirty="0">
                <a:solidFill>
                  <a:schemeClr val="bg1"/>
                </a:solidFill>
                <a:latin typeface="微软雅黑" panose="020B0503020204020204" pitchFamily="34" charset="-122"/>
                <a:ea typeface="微软雅黑" panose="020B0503020204020204" pitchFamily="34" charset="-122"/>
              </a:rPr>
              <a:t>年度工作概述</a:t>
            </a:r>
          </a:p>
        </p:txBody>
      </p:sp>
      <p:sp>
        <p:nvSpPr>
          <p:cNvPr id="44" name="TextBox 43"/>
          <p:cNvSpPr txBox="1"/>
          <p:nvPr/>
        </p:nvSpPr>
        <p:spPr>
          <a:xfrm>
            <a:off x="1533391" y="853968"/>
            <a:ext cx="2319298" cy="3856835"/>
          </a:xfrm>
          <a:prstGeom prst="rect">
            <a:avLst/>
          </a:prstGeom>
          <a:noFill/>
        </p:spPr>
        <p:txBody>
          <a:bodyPr wrap="none" rtlCol="0">
            <a:prstTxWarp prst="textPlain">
              <a:avLst/>
            </a:prstTxWarp>
            <a:spAutoFit/>
          </a:bodyPr>
          <a:lstStyle/>
          <a:p>
            <a:r>
              <a:rPr lang="en-US" altLang="zh-CN" sz="5062" dirty="0">
                <a:solidFill>
                  <a:schemeClr val="accent1"/>
                </a:solidFill>
                <a:latin typeface="Arcade" panose="00000400000000000000" pitchFamily="2" charset="0"/>
                <a:ea typeface="Adobe 仿宋 Std R" panose="02020400000000000000" pitchFamily="18" charset="-122"/>
                <a:cs typeface="Arial Unicode MS" pitchFamily="34" charset="-122"/>
              </a:rPr>
              <a:t>1</a:t>
            </a:r>
            <a:endParaRPr lang="zh-CN" altLang="en-US" sz="5062" dirty="0">
              <a:solidFill>
                <a:schemeClr val="accent1"/>
              </a:solidFill>
              <a:latin typeface="Arcade" panose="00000400000000000000" pitchFamily="2" charset="0"/>
              <a:ea typeface="Adobe 仿宋 Std R" panose="02020400000000000000" pitchFamily="18" charset="-122"/>
              <a:cs typeface="Arial Unicode MS" pitchFamily="34" charset="-122"/>
            </a:endParaRPr>
          </a:p>
        </p:txBody>
      </p:sp>
      <p:sp>
        <p:nvSpPr>
          <p:cNvPr id="27" name="文本框 28"/>
          <p:cNvSpPr txBox="1"/>
          <p:nvPr/>
        </p:nvSpPr>
        <p:spPr bwMode="auto">
          <a:xfrm>
            <a:off x="1399031" y="4657093"/>
            <a:ext cx="2588016" cy="637739"/>
          </a:xfrm>
          <a:prstGeom prst="rect">
            <a:avLst/>
          </a:prstGeom>
          <a:noFill/>
        </p:spPr>
        <p:txBody>
          <a:bodyPr wrap="none" anchor="ctr" anchorCtr="1">
            <a:spAutoFit/>
          </a:bodyPr>
          <a:lstStyle/>
          <a:p>
            <a:pPr algn="ctr" fontAlgn="auto">
              <a:spcBef>
                <a:spcPts val="0"/>
              </a:spcBef>
              <a:spcAft>
                <a:spcPts val="0"/>
              </a:spcAft>
              <a:defRPr/>
            </a:pPr>
            <a:r>
              <a:rPr lang="en-US" altLang="zh-CN" sz="3544" dirty="0">
                <a:solidFill>
                  <a:srgbClr val="00B0F0"/>
                </a:solidFill>
                <a:latin typeface="Adobe 宋体 Std L" panose="02020300000000000000" pitchFamily="18" charset="-122"/>
                <a:ea typeface="Adobe 宋体 Std L" panose="02020300000000000000" pitchFamily="18" charset="-122"/>
              </a:rPr>
              <a:t>CONTENTS</a:t>
            </a:r>
          </a:p>
        </p:txBody>
      </p:sp>
      <p:sp>
        <p:nvSpPr>
          <p:cNvPr id="31" name="TextBox 30"/>
          <p:cNvSpPr txBox="1"/>
          <p:nvPr/>
        </p:nvSpPr>
        <p:spPr>
          <a:xfrm>
            <a:off x="7140048" y="2431634"/>
            <a:ext cx="2369383"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2" name="TextBox 31"/>
          <p:cNvSpPr txBox="1"/>
          <p:nvPr/>
        </p:nvSpPr>
        <p:spPr>
          <a:xfrm>
            <a:off x="6782415" y="3081503"/>
            <a:ext cx="2521266"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3" name="TextBox 32"/>
          <p:cNvSpPr txBox="1"/>
          <p:nvPr/>
        </p:nvSpPr>
        <p:spPr>
          <a:xfrm>
            <a:off x="6474584" y="3731372"/>
            <a:ext cx="2733905"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5" name="TextBox 74"/>
          <p:cNvSpPr txBox="1"/>
          <p:nvPr/>
        </p:nvSpPr>
        <p:spPr>
          <a:xfrm>
            <a:off x="6083223" y="4381240"/>
            <a:ext cx="3250309"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918648910"/>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14:presetBounceEnd="58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8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团队成员介绍</a:t>
            </a:r>
          </a:p>
        </p:txBody>
      </p:sp>
      <p:sp>
        <p:nvSpPr>
          <p:cNvPr id="30" name="MH_Desc_1"/>
          <p:cNvSpPr txBox="1">
            <a:spLocks noChangeArrowheads="1"/>
          </p:cNvSpPr>
          <p:nvPr>
            <p:custDataLst>
              <p:tags r:id="rId1"/>
            </p:custDataLst>
          </p:nvPr>
        </p:nvSpPr>
        <p:spPr bwMode="auto">
          <a:xfrm>
            <a:off x="1492276" y="4463335"/>
            <a:ext cx="2268674" cy="14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61645" indent="-182430" algn="just">
              <a:lnSpc>
                <a:spcPct val="120000"/>
              </a:lnSpc>
              <a:buClr>
                <a:srgbClr val="004A82"/>
              </a:buClr>
              <a:buFont typeface="Arial" panose="020B0604020202020204" pitchFamily="34" charset="0"/>
              <a:buChar char="•"/>
            </a:pPr>
            <a:r>
              <a:rPr lang="zh-CN" altLang="en-US" sz="1519" dirty="0">
                <a:solidFill>
                  <a:prstClr val="black">
                    <a:lumMod val="85000"/>
                    <a:lumOff val="15000"/>
                  </a:prstClr>
                </a:solidFill>
                <a:latin typeface="微软雅黑" panose="020B0503020204020204" pitchFamily="34" charset="-122"/>
                <a:ea typeface="微软雅黑" panose="020B0503020204020204" pitchFamily="34" charset="-122"/>
              </a:rPr>
              <a:t>请在此处输入您的文本或者复制您的文字粘贴到此处复制您的文字</a:t>
            </a:r>
          </a:p>
        </p:txBody>
      </p:sp>
      <p:grpSp>
        <p:nvGrpSpPr>
          <p:cNvPr id="31" name="组合 30"/>
          <p:cNvGrpSpPr/>
          <p:nvPr/>
        </p:nvGrpSpPr>
        <p:grpSpPr>
          <a:xfrm>
            <a:off x="1868031" y="1799352"/>
            <a:ext cx="1892919" cy="2354221"/>
            <a:chOff x="611188" y="1357313"/>
            <a:chExt cx="1700212" cy="2114550"/>
          </a:xfrm>
        </p:grpSpPr>
        <p:sp>
          <p:nvSpPr>
            <p:cNvPr id="32" name="MH_Other_1"/>
            <p:cNvSpPr/>
            <p:nvPr>
              <p:custDataLst>
                <p:tags r:id="rId14"/>
              </p:custDataLst>
            </p:nvPr>
          </p:nvSpPr>
          <p:spPr>
            <a:xfrm>
              <a:off x="611188" y="1357313"/>
              <a:ext cx="1700212" cy="2114550"/>
            </a:xfrm>
            <a:prstGeom prst="rect">
              <a:avLst/>
            </a:prstGeom>
            <a:solidFill>
              <a:srgbClr val="EAEAEA"/>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33" name="MH_Picture_1"/>
            <p:cNvSpPr/>
            <p:nvPr>
              <p:custDataLst>
                <p:tags r:id="rId15"/>
              </p:custDataLst>
            </p:nvPr>
          </p:nvSpPr>
          <p:spPr>
            <a:xfrm>
              <a:off x="741363" y="1471613"/>
              <a:ext cx="1439862" cy="1466850"/>
            </a:xfrm>
            <a:prstGeom prst="rect">
              <a:avLst/>
            </a:prstGeom>
            <a:blipFill dpi="0" rotWithShape="1">
              <a:blip r:embed="rId1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34" name="MH_SubTitle_1"/>
            <p:cNvSpPr/>
            <p:nvPr>
              <p:custDataLst>
                <p:tags r:id="rId16"/>
              </p:custDataLst>
            </p:nvPr>
          </p:nvSpPr>
          <p:spPr>
            <a:xfrm>
              <a:off x="612775" y="2938462"/>
              <a:ext cx="1697038"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sz="1772" dirty="0">
                  <a:solidFill>
                    <a:schemeClr val="tx1">
                      <a:lumMod val="65000"/>
                      <a:lumOff val="35000"/>
                    </a:schemeClr>
                  </a:solidFill>
                  <a:ea typeface="微软雅黑" panose="020B0503020204020204" pitchFamily="34" charset="-122"/>
                </a:rPr>
                <a:t>添加姓名</a:t>
              </a:r>
            </a:p>
          </p:txBody>
        </p:sp>
      </p:grpSp>
      <p:grpSp>
        <p:nvGrpSpPr>
          <p:cNvPr id="35" name="组合 34"/>
          <p:cNvGrpSpPr/>
          <p:nvPr/>
        </p:nvGrpSpPr>
        <p:grpSpPr>
          <a:xfrm>
            <a:off x="4276340" y="1799352"/>
            <a:ext cx="1892921" cy="2354221"/>
            <a:chOff x="2686052" y="1357313"/>
            <a:chExt cx="1700213" cy="2114550"/>
          </a:xfrm>
        </p:grpSpPr>
        <p:sp>
          <p:nvSpPr>
            <p:cNvPr id="36" name="MH_Other_2"/>
            <p:cNvSpPr/>
            <p:nvPr>
              <p:custDataLst>
                <p:tags r:id="rId11"/>
              </p:custDataLst>
            </p:nvPr>
          </p:nvSpPr>
          <p:spPr>
            <a:xfrm>
              <a:off x="2686052" y="1357313"/>
              <a:ext cx="1700213" cy="211455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37" name="MH_Picture_2"/>
            <p:cNvSpPr/>
            <p:nvPr>
              <p:custDataLst>
                <p:tags r:id="rId12"/>
              </p:custDataLst>
            </p:nvPr>
          </p:nvSpPr>
          <p:spPr>
            <a:xfrm>
              <a:off x="2816227" y="1471613"/>
              <a:ext cx="1439863" cy="1466850"/>
            </a:xfrm>
            <a:prstGeom prst="rect">
              <a:avLst/>
            </a:prstGeom>
            <a:blipFill dpi="0" rotWithShape="1">
              <a:blip r:embed="rId2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38" name="MH_SubTitle_2"/>
            <p:cNvSpPr/>
            <p:nvPr>
              <p:custDataLst>
                <p:tags r:id="rId13"/>
              </p:custDataLst>
            </p:nvPr>
          </p:nvSpPr>
          <p:spPr>
            <a:xfrm>
              <a:off x="2687640" y="2938462"/>
              <a:ext cx="1697037"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772" dirty="0">
                  <a:solidFill>
                    <a:schemeClr val="tx1">
                      <a:lumMod val="65000"/>
                      <a:lumOff val="35000"/>
                    </a:schemeClr>
                  </a:solidFill>
                  <a:ea typeface="微软雅黑" panose="020B0503020204020204" pitchFamily="34" charset="-122"/>
                </a:rPr>
                <a:t>添加姓名</a:t>
              </a:r>
            </a:p>
          </p:txBody>
        </p:sp>
      </p:grpSp>
      <p:grpSp>
        <p:nvGrpSpPr>
          <p:cNvPr id="39" name="组合 38"/>
          <p:cNvGrpSpPr/>
          <p:nvPr/>
        </p:nvGrpSpPr>
        <p:grpSpPr>
          <a:xfrm>
            <a:off x="6684651" y="1799352"/>
            <a:ext cx="1892921" cy="2354221"/>
            <a:chOff x="4762502" y="1357313"/>
            <a:chExt cx="1700213" cy="2114550"/>
          </a:xfrm>
        </p:grpSpPr>
        <p:sp>
          <p:nvSpPr>
            <p:cNvPr id="40" name="MH_Other_3"/>
            <p:cNvSpPr/>
            <p:nvPr>
              <p:custDataLst>
                <p:tags r:id="rId8"/>
              </p:custDataLst>
            </p:nvPr>
          </p:nvSpPr>
          <p:spPr>
            <a:xfrm>
              <a:off x="4762502" y="1357313"/>
              <a:ext cx="1700213" cy="211455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41" name="MH_Picture_3"/>
            <p:cNvSpPr/>
            <p:nvPr>
              <p:custDataLst>
                <p:tags r:id="rId9"/>
              </p:custDataLst>
            </p:nvPr>
          </p:nvSpPr>
          <p:spPr>
            <a:xfrm>
              <a:off x="4892677" y="1471613"/>
              <a:ext cx="1439863" cy="1466850"/>
            </a:xfrm>
            <a:prstGeom prst="rect">
              <a:avLst/>
            </a:prstGeom>
            <a:blipFill dpi="0" rotWithShape="1">
              <a:blip r:embed="rId21"/>
              <a:srcRect/>
              <a:stretch>
                <a:fillRect l="-4000" b="-1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42" name="MH_SubTitle_3"/>
            <p:cNvSpPr/>
            <p:nvPr>
              <p:custDataLst>
                <p:tags r:id="rId10"/>
              </p:custDataLst>
            </p:nvPr>
          </p:nvSpPr>
          <p:spPr>
            <a:xfrm>
              <a:off x="4764090" y="2938462"/>
              <a:ext cx="1697037"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772" dirty="0">
                  <a:solidFill>
                    <a:schemeClr val="tx1">
                      <a:lumMod val="65000"/>
                      <a:lumOff val="35000"/>
                    </a:schemeClr>
                  </a:solidFill>
                  <a:ea typeface="微软雅黑" panose="020B0503020204020204" pitchFamily="34" charset="-122"/>
                </a:rPr>
                <a:t>添加姓名</a:t>
              </a:r>
            </a:p>
          </p:txBody>
        </p:sp>
      </p:grpSp>
      <p:grpSp>
        <p:nvGrpSpPr>
          <p:cNvPr id="43" name="组合 42"/>
          <p:cNvGrpSpPr/>
          <p:nvPr/>
        </p:nvGrpSpPr>
        <p:grpSpPr>
          <a:xfrm>
            <a:off x="9092962" y="1799352"/>
            <a:ext cx="1892919" cy="2354221"/>
            <a:chOff x="6837363" y="1357313"/>
            <a:chExt cx="1700212" cy="2114550"/>
          </a:xfrm>
        </p:grpSpPr>
        <p:sp>
          <p:nvSpPr>
            <p:cNvPr id="44" name="MH_Other_4"/>
            <p:cNvSpPr/>
            <p:nvPr>
              <p:custDataLst>
                <p:tags r:id="rId5"/>
              </p:custDataLst>
            </p:nvPr>
          </p:nvSpPr>
          <p:spPr>
            <a:xfrm>
              <a:off x="6837363" y="1357313"/>
              <a:ext cx="1700212" cy="2114550"/>
            </a:xfrm>
            <a:prstGeom prst="rect">
              <a:avLst/>
            </a:prstGeom>
            <a:solidFill>
              <a:srgbClr val="EEEEEE"/>
            </a:solidFill>
            <a:ln w="95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45" name="MH_Picture_4"/>
            <p:cNvSpPr/>
            <p:nvPr>
              <p:custDataLst>
                <p:tags r:id="rId6"/>
              </p:custDataLst>
            </p:nvPr>
          </p:nvSpPr>
          <p:spPr>
            <a:xfrm>
              <a:off x="6967538" y="1471613"/>
              <a:ext cx="1439862" cy="1466850"/>
            </a:xfrm>
            <a:prstGeom prst="rect">
              <a:avLst/>
            </a:prstGeom>
            <a:blipFill dpi="0" rotWithShape="1">
              <a:blip r:embed="rId22">
                <a:extLst>
                  <a:ext uri="{BEBA8EAE-BF5A-486C-A8C5-ECC9F3942E4B}">
                    <a14:imgProps xmlns:a14="http://schemas.microsoft.com/office/drawing/2010/main">
                      <a14:imgLayer r:embed="rId23">
                        <a14:imgEffect>
                          <a14:saturation sat="66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72">
                <a:solidFill>
                  <a:schemeClr val="tx1">
                    <a:lumMod val="65000"/>
                    <a:lumOff val="35000"/>
                  </a:schemeClr>
                </a:solidFill>
              </a:endParaRPr>
            </a:p>
          </p:txBody>
        </p:sp>
        <p:sp>
          <p:nvSpPr>
            <p:cNvPr id="46" name="MH_SubTitle_4"/>
            <p:cNvSpPr/>
            <p:nvPr>
              <p:custDataLst>
                <p:tags r:id="rId7"/>
              </p:custDataLst>
            </p:nvPr>
          </p:nvSpPr>
          <p:spPr>
            <a:xfrm>
              <a:off x="6838950" y="2938462"/>
              <a:ext cx="1697038"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1772" dirty="0">
                  <a:solidFill>
                    <a:schemeClr val="tx1">
                      <a:lumMod val="65000"/>
                      <a:lumOff val="35000"/>
                    </a:schemeClr>
                  </a:solidFill>
                  <a:ea typeface="微软雅黑" panose="020B0503020204020204" pitchFamily="34" charset="-122"/>
                </a:rPr>
                <a:t>添加姓名</a:t>
              </a:r>
            </a:p>
          </p:txBody>
        </p:sp>
      </p:grpSp>
      <p:sp>
        <p:nvSpPr>
          <p:cNvPr id="47" name="MH_Desc_1"/>
          <p:cNvSpPr txBox="1">
            <a:spLocks noChangeArrowheads="1"/>
          </p:cNvSpPr>
          <p:nvPr>
            <p:custDataLst>
              <p:tags r:id="rId2"/>
            </p:custDataLst>
          </p:nvPr>
        </p:nvSpPr>
        <p:spPr bwMode="auto">
          <a:xfrm>
            <a:off x="3893805" y="4463335"/>
            <a:ext cx="2268674" cy="14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61645" indent="-182430" algn="just">
              <a:lnSpc>
                <a:spcPct val="120000"/>
              </a:lnSpc>
              <a:buClr>
                <a:srgbClr val="004A82"/>
              </a:buClr>
              <a:buFont typeface="Arial" panose="020B0604020202020204" pitchFamily="34" charset="0"/>
              <a:buChar char="•"/>
            </a:pPr>
            <a:r>
              <a:rPr lang="zh-CN" altLang="en-US" sz="1519" dirty="0">
                <a:solidFill>
                  <a:prstClr val="black">
                    <a:lumMod val="85000"/>
                    <a:lumOff val="15000"/>
                  </a:prstClr>
                </a:solidFill>
                <a:latin typeface="微软雅黑" panose="020B0503020204020204" pitchFamily="34" charset="-122"/>
                <a:ea typeface="微软雅黑" panose="020B0503020204020204" pitchFamily="34" charset="-122"/>
              </a:rPr>
              <a:t>请在此处输入您的文本或者复制您的文字粘贴到此处复制您的文字</a:t>
            </a:r>
          </a:p>
        </p:txBody>
      </p:sp>
      <p:sp>
        <p:nvSpPr>
          <p:cNvPr id="48" name="MH_Desc_1"/>
          <p:cNvSpPr txBox="1">
            <a:spLocks noChangeArrowheads="1"/>
          </p:cNvSpPr>
          <p:nvPr>
            <p:custDataLst>
              <p:tags r:id="rId3"/>
            </p:custDataLst>
          </p:nvPr>
        </p:nvSpPr>
        <p:spPr bwMode="auto">
          <a:xfrm>
            <a:off x="6297659" y="4463335"/>
            <a:ext cx="2268674" cy="14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61645" indent="-182430" algn="just">
              <a:lnSpc>
                <a:spcPct val="120000"/>
              </a:lnSpc>
              <a:buClr>
                <a:srgbClr val="004A82"/>
              </a:buClr>
              <a:buFont typeface="Arial" panose="020B0604020202020204" pitchFamily="34" charset="0"/>
              <a:buChar char="•"/>
            </a:pPr>
            <a:r>
              <a:rPr lang="zh-CN" altLang="en-US" sz="1519" dirty="0">
                <a:solidFill>
                  <a:prstClr val="black">
                    <a:lumMod val="85000"/>
                    <a:lumOff val="15000"/>
                  </a:prstClr>
                </a:solidFill>
                <a:latin typeface="微软雅黑" panose="020B0503020204020204" pitchFamily="34" charset="-122"/>
                <a:ea typeface="微软雅黑" panose="020B0503020204020204" pitchFamily="34" charset="-122"/>
              </a:rPr>
              <a:t>请在此处输入您的文本或者复制您的文字粘贴到此处复制您的文字</a:t>
            </a:r>
          </a:p>
        </p:txBody>
      </p:sp>
      <p:sp>
        <p:nvSpPr>
          <p:cNvPr id="49" name="MH_Desc_1"/>
          <p:cNvSpPr txBox="1">
            <a:spLocks noChangeArrowheads="1"/>
          </p:cNvSpPr>
          <p:nvPr>
            <p:custDataLst>
              <p:tags r:id="rId4"/>
            </p:custDataLst>
          </p:nvPr>
        </p:nvSpPr>
        <p:spPr bwMode="auto">
          <a:xfrm>
            <a:off x="8737760" y="4463335"/>
            <a:ext cx="2268674" cy="14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61645" indent="-182430" algn="just">
              <a:lnSpc>
                <a:spcPct val="120000"/>
              </a:lnSpc>
              <a:buClr>
                <a:srgbClr val="004A82"/>
              </a:buClr>
              <a:buFont typeface="Arial" panose="020B0604020202020204" pitchFamily="34" charset="0"/>
              <a:buChar char="•"/>
            </a:pPr>
            <a:r>
              <a:rPr lang="zh-CN" altLang="en-US" sz="1519" dirty="0">
                <a:solidFill>
                  <a:prstClr val="black">
                    <a:lumMod val="85000"/>
                    <a:lumOff val="15000"/>
                  </a:prstClr>
                </a:solidFill>
                <a:latin typeface="微软雅黑" panose="020B0503020204020204" pitchFamily="34" charset="-122"/>
                <a:ea typeface="微软雅黑" panose="020B0503020204020204" pitchFamily="34" charset="-122"/>
              </a:rPr>
              <a:t>请在此处输入您的文本或者复制您的文字粘贴到此处复制您的文字</a:t>
            </a:r>
          </a:p>
        </p:txBody>
      </p:sp>
    </p:spTree>
    <p:extLst>
      <p:ext uri="{BB962C8B-B14F-4D97-AF65-F5344CB8AC3E}">
        <p14:creationId xmlns:p14="http://schemas.microsoft.com/office/powerpoint/2010/main" val="1416760327"/>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2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62000">
                                          <p:cBhvr additive="base">
                                            <p:cTn id="7" dur="500" fill="hold"/>
                                            <p:tgtEl>
                                              <p:spTgt spid="31"/>
                                            </p:tgtEl>
                                            <p:attrNameLst>
                                              <p:attrName>ppt_x</p:attrName>
                                            </p:attrNameLst>
                                          </p:cBhvr>
                                          <p:tavLst>
                                            <p:tav tm="0">
                                              <p:val>
                                                <p:strVal val="0-#ppt_w/2"/>
                                              </p:val>
                                            </p:tav>
                                            <p:tav tm="100000">
                                              <p:val>
                                                <p:strVal val="#ppt_x"/>
                                              </p:val>
                                            </p:tav>
                                          </p:tavLst>
                                        </p:anim>
                                        <p:anim calcmode="lin" valueType="num" p14:bounceEnd="62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2000">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14:bounceEnd="62000">
                                          <p:cBhvr additive="base">
                                            <p:cTn id="11" dur="500" fill="hold"/>
                                            <p:tgtEl>
                                              <p:spTgt spid="35"/>
                                            </p:tgtEl>
                                            <p:attrNameLst>
                                              <p:attrName>ppt_x</p:attrName>
                                            </p:attrNameLst>
                                          </p:cBhvr>
                                          <p:tavLst>
                                            <p:tav tm="0">
                                              <p:val>
                                                <p:strVal val="0-#ppt_w/2"/>
                                              </p:val>
                                            </p:tav>
                                            <p:tav tm="100000">
                                              <p:val>
                                                <p:strVal val="#ppt_x"/>
                                              </p:val>
                                            </p:tav>
                                          </p:tavLst>
                                        </p:anim>
                                        <p:anim calcmode="lin" valueType="num" p14:bounceEnd="62000">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2000">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14:bounceEnd="62000">
                                          <p:cBhvr additive="base">
                                            <p:cTn id="15" dur="500" fill="hold"/>
                                            <p:tgtEl>
                                              <p:spTgt spid="39"/>
                                            </p:tgtEl>
                                            <p:attrNameLst>
                                              <p:attrName>ppt_x</p:attrName>
                                            </p:attrNameLst>
                                          </p:cBhvr>
                                          <p:tavLst>
                                            <p:tav tm="0">
                                              <p:val>
                                                <p:strVal val="0-#ppt_w/2"/>
                                              </p:val>
                                            </p:tav>
                                            <p:tav tm="100000">
                                              <p:val>
                                                <p:strVal val="#ppt_x"/>
                                              </p:val>
                                            </p:tav>
                                          </p:tavLst>
                                        </p:anim>
                                        <p:anim calcmode="lin" valueType="num" p14:bounceEnd="62000">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62000">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14:bounceEnd="62000">
                                          <p:cBhvr additive="base">
                                            <p:cTn id="19" dur="500" fill="hold"/>
                                            <p:tgtEl>
                                              <p:spTgt spid="43"/>
                                            </p:tgtEl>
                                            <p:attrNameLst>
                                              <p:attrName>ppt_x</p:attrName>
                                            </p:attrNameLst>
                                          </p:cBhvr>
                                          <p:tavLst>
                                            <p:tav tm="0">
                                              <p:val>
                                                <p:strVal val="0-#ppt_w/2"/>
                                              </p:val>
                                            </p:tav>
                                            <p:tav tm="100000">
                                              <p:val>
                                                <p:strVal val="#ppt_x"/>
                                              </p:val>
                                            </p:tav>
                                          </p:tavLst>
                                        </p:anim>
                                        <p:anim calcmode="lin" valueType="num" p14:bounceEnd="62000">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barn(inVertical)">
                                          <p:cBhvr>
                                            <p:cTn id="28" dur="500"/>
                                            <p:tgtEl>
                                              <p:spTgt spid="47"/>
                                            </p:tgtEl>
                                          </p:cBhvr>
                                        </p:animEffect>
                                      </p:childTnLst>
                                    </p:cTn>
                                  </p:par>
                                </p:childTnLst>
                              </p:cTn>
                            </p:par>
                            <p:par>
                              <p:cTn id="29" fill="hold">
                                <p:stCondLst>
                                  <p:cond delay="1500"/>
                                </p:stCondLst>
                                <p:childTnLst>
                                  <p:par>
                                    <p:cTn id="30" presetID="16" presetClass="entr" presetSubtype="21"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arn(inVertical)">
                                          <p:cBhvr>
                                            <p:cTn id="32" dur="500"/>
                                            <p:tgtEl>
                                              <p:spTgt spid="48"/>
                                            </p:tgtEl>
                                          </p:cBhvr>
                                        </p:animEffect>
                                      </p:childTnLst>
                                    </p:cTn>
                                  </p:par>
                                </p:childTnLst>
                              </p:cTn>
                            </p:par>
                            <p:par>
                              <p:cTn id="33" fill="hold">
                                <p:stCondLst>
                                  <p:cond delay="2000"/>
                                </p:stCondLst>
                                <p:childTnLst>
                                  <p:par>
                                    <p:cTn id="34" presetID="16" presetClass="entr" presetSubtype="21"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barn(inVertical)">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7" grpId="0"/>
          <p:bldP spid="48"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barn(inVertical)">
                                          <p:cBhvr>
                                            <p:cTn id="28" dur="500"/>
                                            <p:tgtEl>
                                              <p:spTgt spid="47"/>
                                            </p:tgtEl>
                                          </p:cBhvr>
                                        </p:animEffect>
                                      </p:childTnLst>
                                    </p:cTn>
                                  </p:par>
                                </p:childTnLst>
                              </p:cTn>
                            </p:par>
                            <p:par>
                              <p:cTn id="29" fill="hold">
                                <p:stCondLst>
                                  <p:cond delay="1500"/>
                                </p:stCondLst>
                                <p:childTnLst>
                                  <p:par>
                                    <p:cTn id="30" presetID="16" presetClass="entr" presetSubtype="21"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arn(inVertical)">
                                          <p:cBhvr>
                                            <p:cTn id="32" dur="500"/>
                                            <p:tgtEl>
                                              <p:spTgt spid="48"/>
                                            </p:tgtEl>
                                          </p:cBhvr>
                                        </p:animEffect>
                                      </p:childTnLst>
                                    </p:cTn>
                                  </p:par>
                                </p:childTnLst>
                              </p:cTn>
                            </p:par>
                            <p:par>
                              <p:cTn id="33" fill="hold">
                                <p:stCondLst>
                                  <p:cond delay="2000"/>
                                </p:stCondLst>
                                <p:childTnLst>
                                  <p:par>
                                    <p:cTn id="34" presetID="16" presetClass="entr" presetSubtype="21"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barn(inVertical)">
                                          <p:cBhvr>
                                            <p:cTn id="3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7" grpId="0"/>
          <p:bldP spid="48" grpId="0"/>
          <p:bldP spid="4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重点工作回顾</a:t>
            </a:r>
          </a:p>
        </p:txBody>
      </p:sp>
      <p:sp>
        <p:nvSpPr>
          <p:cNvPr id="58" name="MH_Other_1"/>
          <p:cNvSpPr/>
          <p:nvPr>
            <p:custDataLst>
              <p:tags r:id="rId1"/>
            </p:custDataLst>
          </p:nvPr>
        </p:nvSpPr>
        <p:spPr>
          <a:xfrm>
            <a:off x="1986537" y="3402402"/>
            <a:ext cx="8872051" cy="699826"/>
          </a:xfrm>
          <a:prstGeom prst="rightArrow">
            <a:avLst>
              <a:gd name="adj1" fmla="val 53492"/>
              <a:gd name="adj2" fmla="val 8253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sym typeface="Arial" panose="020B0604020202020204" pitchFamily="34" charset="0"/>
            </a:endParaRPr>
          </a:p>
        </p:txBody>
      </p:sp>
      <p:sp>
        <p:nvSpPr>
          <p:cNvPr id="59" name="MH_Other_2"/>
          <p:cNvSpPr/>
          <p:nvPr>
            <p:custDataLst>
              <p:tags r:id="rId2"/>
            </p:custDataLst>
          </p:nvPr>
        </p:nvSpPr>
        <p:spPr>
          <a:xfrm rot="5400000">
            <a:off x="2685358" y="3403407"/>
            <a:ext cx="1131776" cy="2529418"/>
          </a:xfrm>
          <a:prstGeom prst="bentArrow">
            <a:avLst>
              <a:gd name="adj1" fmla="val 9441"/>
              <a:gd name="adj2" fmla="val 12901"/>
              <a:gd name="adj3" fmla="val 16613"/>
              <a:gd name="adj4" fmla="val 40158"/>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709">
              <a:ea typeface="微软雅黑" panose="020B0503020204020204" pitchFamily="34" charset="-122"/>
              <a:sym typeface="Arial" panose="020B0604020202020204" pitchFamily="34" charset="0"/>
            </a:endParaRPr>
          </a:p>
        </p:txBody>
      </p:sp>
      <p:sp>
        <p:nvSpPr>
          <p:cNvPr id="60" name="MH_Other_3"/>
          <p:cNvSpPr/>
          <p:nvPr>
            <p:custDataLst>
              <p:tags r:id="rId3"/>
            </p:custDataLst>
          </p:nvPr>
        </p:nvSpPr>
        <p:spPr>
          <a:xfrm rot="5400000">
            <a:off x="5507096" y="3271812"/>
            <a:ext cx="1131776" cy="2792607"/>
          </a:xfrm>
          <a:prstGeom prst="bentArrow">
            <a:avLst>
              <a:gd name="adj1" fmla="val 9441"/>
              <a:gd name="adj2" fmla="val 12901"/>
              <a:gd name="adj3" fmla="val 16613"/>
              <a:gd name="adj4" fmla="val 40158"/>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709">
              <a:ea typeface="微软雅黑" panose="020B0503020204020204" pitchFamily="34" charset="-122"/>
              <a:sym typeface="Arial" panose="020B0604020202020204" pitchFamily="34" charset="0"/>
            </a:endParaRPr>
          </a:p>
        </p:txBody>
      </p:sp>
      <p:sp>
        <p:nvSpPr>
          <p:cNvPr id="61" name="MH_Other_4"/>
          <p:cNvSpPr/>
          <p:nvPr>
            <p:custDataLst>
              <p:tags r:id="rId4"/>
            </p:custDataLst>
          </p:nvPr>
        </p:nvSpPr>
        <p:spPr>
          <a:xfrm rot="5400000">
            <a:off x="8381071" y="3190445"/>
            <a:ext cx="1131776" cy="2955342"/>
          </a:xfrm>
          <a:prstGeom prst="bentArrow">
            <a:avLst>
              <a:gd name="adj1" fmla="val 9441"/>
              <a:gd name="adj2" fmla="val 12901"/>
              <a:gd name="adj3" fmla="val 16613"/>
              <a:gd name="adj4" fmla="val 40158"/>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709">
              <a:ea typeface="微软雅黑" panose="020B0503020204020204" pitchFamily="34" charset="-122"/>
              <a:sym typeface="Arial" panose="020B0604020202020204" pitchFamily="34" charset="0"/>
            </a:endParaRPr>
          </a:p>
        </p:txBody>
      </p:sp>
      <p:sp>
        <p:nvSpPr>
          <p:cNvPr id="62" name="MH_Other_5"/>
          <p:cNvSpPr/>
          <p:nvPr>
            <p:custDataLst>
              <p:tags r:id="rId5"/>
            </p:custDataLst>
          </p:nvPr>
        </p:nvSpPr>
        <p:spPr>
          <a:xfrm rot="16200000" flipV="1">
            <a:off x="2686196" y="1570967"/>
            <a:ext cx="1130101" cy="2529418"/>
          </a:xfrm>
          <a:prstGeom prst="bentArrow">
            <a:avLst>
              <a:gd name="adj1" fmla="val 9441"/>
              <a:gd name="adj2" fmla="val 12901"/>
              <a:gd name="adj3" fmla="val 16613"/>
              <a:gd name="adj4" fmla="val 4015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sym typeface="Arial" panose="020B0604020202020204" pitchFamily="34" charset="0"/>
            </a:endParaRPr>
          </a:p>
        </p:txBody>
      </p:sp>
      <p:sp>
        <p:nvSpPr>
          <p:cNvPr id="63" name="MH_Other_6"/>
          <p:cNvSpPr/>
          <p:nvPr>
            <p:custDataLst>
              <p:tags r:id="rId6"/>
            </p:custDataLst>
          </p:nvPr>
        </p:nvSpPr>
        <p:spPr>
          <a:xfrm rot="16200000" flipV="1">
            <a:off x="5509609" y="1437699"/>
            <a:ext cx="1126753" cy="2792607"/>
          </a:xfrm>
          <a:prstGeom prst="bentArrow">
            <a:avLst>
              <a:gd name="adj1" fmla="val 9441"/>
              <a:gd name="adj2" fmla="val 12901"/>
              <a:gd name="adj3" fmla="val 16613"/>
              <a:gd name="adj4" fmla="val 40158"/>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709">
              <a:ea typeface="微软雅黑" panose="020B0503020204020204" pitchFamily="34" charset="-122"/>
              <a:sym typeface="Arial" panose="020B0604020202020204" pitchFamily="34" charset="0"/>
            </a:endParaRPr>
          </a:p>
        </p:txBody>
      </p:sp>
      <p:sp>
        <p:nvSpPr>
          <p:cNvPr id="64" name="MH_Other_7"/>
          <p:cNvSpPr/>
          <p:nvPr>
            <p:custDataLst>
              <p:tags r:id="rId7"/>
            </p:custDataLst>
          </p:nvPr>
        </p:nvSpPr>
        <p:spPr>
          <a:xfrm rot="16200000" flipV="1">
            <a:off x="8383583" y="1356332"/>
            <a:ext cx="1126753" cy="2955342"/>
          </a:xfrm>
          <a:prstGeom prst="bentArrow">
            <a:avLst>
              <a:gd name="adj1" fmla="val 9441"/>
              <a:gd name="adj2" fmla="val 12901"/>
              <a:gd name="adj3" fmla="val 16613"/>
              <a:gd name="adj4" fmla="val 40158"/>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709">
              <a:ea typeface="微软雅黑" panose="020B0503020204020204" pitchFamily="34" charset="-122"/>
              <a:sym typeface="Arial" panose="020B0604020202020204" pitchFamily="34" charset="0"/>
            </a:endParaRPr>
          </a:p>
        </p:txBody>
      </p:sp>
      <p:sp>
        <p:nvSpPr>
          <p:cNvPr id="65" name="MH_Other_8"/>
          <p:cNvSpPr/>
          <p:nvPr>
            <p:custDataLst>
              <p:tags r:id="rId8"/>
            </p:custDataLst>
          </p:nvPr>
        </p:nvSpPr>
        <p:spPr bwMode="auto">
          <a:xfrm>
            <a:off x="4190486" y="1805777"/>
            <a:ext cx="291316" cy="297428"/>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66" name="MH_Other_9"/>
          <p:cNvSpPr>
            <a:spLocks noChangeAspect="1"/>
          </p:cNvSpPr>
          <p:nvPr>
            <p:custDataLst>
              <p:tags r:id="rId9"/>
            </p:custDataLst>
          </p:nvPr>
        </p:nvSpPr>
        <p:spPr bwMode="auto">
          <a:xfrm>
            <a:off x="7165920" y="1805777"/>
            <a:ext cx="261179" cy="297428"/>
          </a:xfrm>
          <a:custGeom>
            <a:avLst/>
            <a:gdLst>
              <a:gd name="T0" fmla="*/ 1709661 w 2424113"/>
              <a:gd name="T1" fmla="*/ 1178878 h 2703513"/>
              <a:gd name="T2" fmla="*/ 1794476 w 2424113"/>
              <a:gd name="T3" fmla="*/ 1247141 h 2703513"/>
              <a:gd name="T4" fmla="*/ 1864996 w 2424113"/>
              <a:gd name="T5" fmla="*/ 1438593 h 2703513"/>
              <a:gd name="T6" fmla="*/ 1803052 w 2424113"/>
              <a:gd name="T7" fmla="*/ 1682751 h 2703513"/>
              <a:gd name="T8" fmla="*/ 1566715 w 2424113"/>
              <a:gd name="T9" fmla="*/ 1968501 h 2703513"/>
              <a:gd name="T10" fmla="*/ 1225550 w 2424113"/>
              <a:gd name="T11" fmla="*/ 2254251 h 2703513"/>
              <a:gd name="T12" fmla="*/ 1275740 w 2424113"/>
              <a:gd name="T13" fmla="*/ 2068514 h 2703513"/>
              <a:gd name="T14" fmla="*/ 1422816 w 2424113"/>
              <a:gd name="T15" fmla="*/ 1857376 h 2703513"/>
              <a:gd name="T16" fmla="*/ 1644541 w 2424113"/>
              <a:gd name="T17" fmla="*/ 1598931 h 2703513"/>
              <a:gd name="T18" fmla="*/ 1681707 w 2424113"/>
              <a:gd name="T19" fmla="*/ 1485583 h 2703513"/>
              <a:gd name="T20" fmla="*/ 1663918 w 2424113"/>
              <a:gd name="T21" fmla="*/ 1382078 h 2703513"/>
              <a:gd name="T22" fmla="*/ 1598481 w 2424113"/>
              <a:gd name="T23" fmla="*/ 1328421 h 2703513"/>
              <a:gd name="T24" fmla="*/ 1507630 w 2424113"/>
              <a:gd name="T25" fmla="*/ 1333183 h 2703513"/>
              <a:gd name="T26" fmla="*/ 1446640 w 2424113"/>
              <a:gd name="T27" fmla="*/ 1400176 h 2703513"/>
              <a:gd name="T28" fmla="*/ 1255410 w 2424113"/>
              <a:gd name="T29" fmla="*/ 1412241 h 2703513"/>
              <a:gd name="T30" fmla="*/ 1314812 w 2424113"/>
              <a:gd name="T31" fmla="*/ 1261746 h 2703513"/>
              <a:gd name="T32" fmla="*/ 1432028 w 2424113"/>
              <a:gd name="T33" fmla="*/ 1171893 h 2703513"/>
              <a:gd name="T34" fmla="*/ 794166 w 2424113"/>
              <a:gd name="T35" fmla="*/ 1458278 h 2703513"/>
              <a:gd name="T36" fmla="*/ 592061 w 2424113"/>
              <a:gd name="T37" fmla="*/ 1604328 h 2703513"/>
              <a:gd name="T38" fmla="*/ 662703 w 2424113"/>
              <a:gd name="T39" fmla="*/ 1366521 h 2703513"/>
              <a:gd name="T40" fmla="*/ 791315 w 2424113"/>
              <a:gd name="T41" fmla="*/ 1231266 h 2703513"/>
              <a:gd name="T42" fmla="*/ 113045 w 2424113"/>
              <a:gd name="T43" fmla="*/ 555625 h 2703513"/>
              <a:gd name="T44" fmla="*/ 382320 w 2424113"/>
              <a:gd name="T45" fmla="*/ 782186 h 2703513"/>
              <a:gd name="T46" fmla="*/ 442653 w 2424113"/>
              <a:gd name="T47" fmla="*/ 836446 h 2703513"/>
              <a:gd name="T48" fmla="*/ 773531 w 2424113"/>
              <a:gd name="T49" fmla="*/ 834225 h 2703513"/>
              <a:gd name="T50" fmla="*/ 831324 w 2424113"/>
              <a:gd name="T51" fmla="*/ 776474 h 2703513"/>
              <a:gd name="T52" fmla="*/ 1591837 w 2424113"/>
              <a:gd name="T53" fmla="*/ 719993 h 2703513"/>
              <a:gd name="T54" fmla="*/ 1617557 w 2424113"/>
              <a:gd name="T55" fmla="*/ 806936 h 2703513"/>
              <a:gd name="T56" fmla="*/ 1682336 w 2424113"/>
              <a:gd name="T57" fmla="*/ 853899 h 2703513"/>
              <a:gd name="T58" fmla="*/ 2012262 w 2424113"/>
              <a:gd name="T59" fmla="*/ 843427 h 2703513"/>
              <a:gd name="T60" fmla="*/ 2065291 w 2424113"/>
              <a:gd name="T61" fmla="*/ 779013 h 2703513"/>
              <a:gd name="T62" fmla="*/ 2328216 w 2424113"/>
              <a:gd name="T63" fmla="*/ 557212 h 2703513"/>
              <a:gd name="T64" fmla="*/ 2394582 w 2424113"/>
              <a:gd name="T65" fmla="*/ 600366 h 2703513"/>
              <a:gd name="T66" fmla="*/ 2424113 w 2424113"/>
              <a:gd name="T67" fmla="*/ 685406 h 2703513"/>
              <a:gd name="T68" fmla="*/ 2405061 w 2424113"/>
              <a:gd name="T69" fmla="*/ 2643224 h 2703513"/>
              <a:gd name="T70" fmla="*/ 2344728 w 2424113"/>
              <a:gd name="T71" fmla="*/ 2697167 h 2703513"/>
              <a:gd name="T72" fmla="*/ 73987 w 2424113"/>
              <a:gd name="T73" fmla="*/ 2695263 h 2703513"/>
              <a:gd name="T74" fmla="*/ 16512 w 2424113"/>
              <a:gd name="T75" fmla="*/ 2637512 h 2703513"/>
              <a:gd name="T76" fmla="*/ 635 w 2424113"/>
              <a:gd name="T77" fmla="*/ 678425 h 2703513"/>
              <a:gd name="T78" fmla="*/ 33024 w 2424113"/>
              <a:gd name="T79" fmla="*/ 595607 h 2703513"/>
              <a:gd name="T80" fmla="*/ 101296 w 2424113"/>
              <a:gd name="T81" fmla="*/ 556260 h 2703513"/>
              <a:gd name="T82" fmla="*/ 745446 w 2424113"/>
              <a:gd name="T83" fmla="*/ 24766 h 2703513"/>
              <a:gd name="T84" fmla="*/ 793109 w 2424113"/>
              <a:gd name="T85" fmla="*/ 94933 h 2703513"/>
              <a:gd name="T86" fmla="*/ 795016 w 2424113"/>
              <a:gd name="T87" fmla="*/ 702311 h 2703513"/>
              <a:gd name="T88" fmla="*/ 750212 w 2424113"/>
              <a:gd name="T89" fmla="*/ 775018 h 2703513"/>
              <a:gd name="T90" fmla="*/ 513484 w 2424113"/>
              <a:gd name="T91" fmla="*/ 798513 h 2703513"/>
              <a:gd name="T92" fmla="*/ 443259 w 2424113"/>
              <a:gd name="T93" fmla="*/ 762953 h 2703513"/>
              <a:gd name="T94" fmla="*/ 407671 w 2424113"/>
              <a:gd name="T95" fmla="*/ 682308 h 2703513"/>
              <a:gd name="T96" fmla="*/ 420063 w 2424113"/>
              <a:gd name="T97" fmla="*/ 76518 h 2703513"/>
              <a:gd name="T98" fmla="*/ 475353 w 2424113"/>
              <a:gd name="T99" fmla="*/ 15876 h 2703513"/>
              <a:gd name="T100" fmla="*/ 1939853 w 2424113"/>
              <a:gd name="T101" fmla="*/ 2859 h 2703513"/>
              <a:gd name="T102" fmla="*/ 2004357 w 2424113"/>
              <a:gd name="T103" fmla="*/ 49867 h 2703513"/>
              <a:gd name="T104" fmla="*/ 2030413 w 2424113"/>
              <a:gd name="T105" fmla="*/ 136897 h 2703513"/>
              <a:gd name="T106" fmla="*/ 2007853 w 2424113"/>
              <a:gd name="T107" fmla="*/ 738801 h 2703513"/>
              <a:gd name="T108" fmla="*/ 1945255 w 2424113"/>
              <a:gd name="T109" fmla="*/ 789621 h 2703513"/>
              <a:gd name="T110" fmla="*/ 1705666 w 2424113"/>
              <a:gd name="T111" fmla="*/ 783268 h 2703513"/>
              <a:gd name="T112" fmla="*/ 1650059 w 2424113"/>
              <a:gd name="T113" fmla="*/ 722284 h 2703513"/>
              <a:gd name="T114" fmla="*/ 1637984 w 2424113"/>
              <a:gd name="T115" fmla="*/ 116252 h 2703513"/>
              <a:gd name="T116" fmla="*/ 1673891 w 2424113"/>
              <a:gd name="T117" fmla="*/ 35574 h 2703513"/>
              <a:gd name="T118" fmla="*/ 1744115 w 2424113"/>
              <a:gd name="T119" fmla="*/ 318 h 270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4113" h="2703513">
                <a:moveTo>
                  <a:pt x="1563221" y="1147763"/>
                </a:moveTo>
                <a:lnTo>
                  <a:pt x="1580692" y="1148081"/>
                </a:lnTo>
                <a:lnTo>
                  <a:pt x="1597528" y="1149351"/>
                </a:lnTo>
                <a:lnTo>
                  <a:pt x="1614046" y="1150938"/>
                </a:lnTo>
                <a:lnTo>
                  <a:pt x="1630246" y="1153478"/>
                </a:lnTo>
                <a:lnTo>
                  <a:pt x="1645494" y="1156336"/>
                </a:lnTo>
                <a:lnTo>
                  <a:pt x="1660424" y="1160146"/>
                </a:lnTo>
                <a:lnTo>
                  <a:pt x="1668048" y="1162368"/>
                </a:lnTo>
                <a:lnTo>
                  <a:pt x="1675354" y="1164591"/>
                </a:lnTo>
                <a:lnTo>
                  <a:pt x="1682342" y="1167448"/>
                </a:lnTo>
                <a:lnTo>
                  <a:pt x="1689013" y="1169988"/>
                </a:lnTo>
                <a:lnTo>
                  <a:pt x="1696002" y="1172528"/>
                </a:lnTo>
                <a:lnTo>
                  <a:pt x="1702990" y="1175703"/>
                </a:lnTo>
                <a:lnTo>
                  <a:pt x="1709661" y="1178878"/>
                </a:lnTo>
                <a:lnTo>
                  <a:pt x="1715696" y="1182053"/>
                </a:lnTo>
                <a:lnTo>
                  <a:pt x="1722367" y="1185863"/>
                </a:lnTo>
                <a:lnTo>
                  <a:pt x="1728720" y="1189356"/>
                </a:lnTo>
                <a:lnTo>
                  <a:pt x="1735073" y="1193483"/>
                </a:lnTo>
                <a:lnTo>
                  <a:pt x="1740791" y="1197293"/>
                </a:lnTo>
                <a:lnTo>
                  <a:pt x="1746827" y="1201738"/>
                </a:lnTo>
                <a:lnTo>
                  <a:pt x="1752862" y="1205866"/>
                </a:lnTo>
                <a:lnTo>
                  <a:pt x="1758263" y="1210628"/>
                </a:lnTo>
                <a:lnTo>
                  <a:pt x="1763980" y="1215073"/>
                </a:lnTo>
                <a:lnTo>
                  <a:pt x="1769063" y="1220153"/>
                </a:lnTo>
                <a:lnTo>
                  <a:pt x="1774463" y="1225233"/>
                </a:lnTo>
                <a:lnTo>
                  <a:pt x="1779863" y="1230313"/>
                </a:lnTo>
                <a:lnTo>
                  <a:pt x="1784946" y="1235711"/>
                </a:lnTo>
                <a:lnTo>
                  <a:pt x="1794476" y="1247141"/>
                </a:lnTo>
                <a:lnTo>
                  <a:pt x="1803688" y="1258571"/>
                </a:lnTo>
                <a:lnTo>
                  <a:pt x="1812264" y="1270318"/>
                </a:lnTo>
                <a:lnTo>
                  <a:pt x="1820206" y="1282383"/>
                </a:lnTo>
                <a:lnTo>
                  <a:pt x="1827512" y="1294766"/>
                </a:lnTo>
                <a:lnTo>
                  <a:pt x="1834183" y="1307783"/>
                </a:lnTo>
                <a:lnTo>
                  <a:pt x="1840218" y="1320801"/>
                </a:lnTo>
                <a:lnTo>
                  <a:pt x="1845301" y="1334453"/>
                </a:lnTo>
                <a:lnTo>
                  <a:pt x="1850066" y="1348106"/>
                </a:lnTo>
                <a:lnTo>
                  <a:pt x="1854195" y="1362393"/>
                </a:lnTo>
                <a:lnTo>
                  <a:pt x="1857372" y="1377316"/>
                </a:lnTo>
                <a:lnTo>
                  <a:pt x="1860548" y="1391921"/>
                </a:lnTo>
                <a:lnTo>
                  <a:pt x="1862772" y="1407161"/>
                </a:lnTo>
                <a:lnTo>
                  <a:pt x="1864043" y="1422718"/>
                </a:lnTo>
                <a:lnTo>
                  <a:pt x="1864996" y="1438593"/>
                </a:lnTo>
                <a:lnTo>
                  <a:pt x="1865313" y="1454468"/>
                </a:lnTo>
                <a:lnTo>
                  <a:pt x="1864996" y="1472883"/>
                </a:lnTo>
                <a:lnTo>
                  <a:pt x="1864043" y="1491616"/>
                </a:lnTo>
                <a:lnTo>
                  <a:pt x="1862137" y="1509396"/>
                </a:lnTo>
                <a:lnTo>
                  <a:pt x="1859913" y="1527493"/>
                </a:lnTo>
                <a:lnTo>
                  <a:pt x="1856419" y="1544956"/>
                </a:lnTo>
                <a:lnTo>
                  <a:pt x="1852607" y="1562418"/>
                </a:lnTo>
                <a:lnTo>
                  <a:pt x="1847842" y="1579563"/>
                </a:lnTo>
                <a:lnTo>
                  <a:pt x="1842442" y="1596073"/>
                </a:lnTo>
                <a:lnTo>
                  <a:pt x="1836089" y="1613218"/>
                </a:lnTo>
                <a:lnTo>
                  <a:pt x="1829100" y="1630046"/>
                </a:lnTo>
                <a:lnTo>
                  <a:pt x="1821159" y="1647508"/>
                </a:lnTo>
                <a:lnTo>
                  <a:pt x="1812582" y="1664971"/>
                </a:lnTo>
                <a:lnTo>
                  <a:pt x="1803052" y="1682751"/>
                </a:lnTo>
                <a:lnTo>
                  <a:pt x="1792570" y="1700531"/>
                </a:lnTo>
                <a:lnTo>
                  <a:pt x="1781452" y="1718628"/>
                </a:lnTo>
                <a:lnTo>
                  <a:pt x="1769063" y="1737361"/>
                </a:lnTo>
                <a:lnTo>
                  <a:pt x="1760168" y="1750061"/>
                </a:lnTo>
                <a:lnTo>
                  <a:pt x="1749368" y="1764348"/>
                </a:lnTo>
                <a:lnTo>
                  <a:pt x="1736979" y="1779906"/>
                </a:lnTo>
                <a:lnTo>
                  <a:pt x="1722685" y="1796733"/>
                </a:lnTo>
                <a:lnTo>
                  <a:pt x="1706802" y="1814831"/>
                </a:lnTo>
                <a:lnTo>
                  <a:pt x="1689648" y="1834833"/>
                </a:lnTo>
                <a:lnTo>
                  <a:pt x="1670589" y="1855471"/>
                </a:lnTo>
                <a:lnTo>
                  <a:pt x="1649624" y="1878013"/>
                </a:lnTo>
                <a:lnTo>
                  <a:pt x="1610234" y="1919606"/>
                </a:lnTo>
                <a:lnTo>
                  <a:pt x="1579103" y="1953896"/>
                </a:lnTo>
                <a:lnTo>
                  <a:pt x="1566715" y="1968501"/>
                </a:lnTo>
                <a:lnTo>
                  <a:pt x="1555597" y="1980566"/>
                </a:lnTo>
                <a:lnTo>
                  <a:pt x="1547020" y="1991044"/>
                </a:lnTo>
                <a:lnTo>
                  <a:pt x="1540349" y="1999616"/>
                </a:lnTo>
                <a:lnTo>
                  <a:pt x="1534631" y="2006919"/>
                </a:lnTo>
                <a:lnTo>
                  <a:pt x="1529231" y="2014539"/>
                </a:lnTo>
                <a:lnTo>
                  <a:pt x="1524466" y="2021841"/>
                </a:lnTo>
                <a:lnTo>
                  <a:pt x="1519384" y="2029461"/>
                </a:lnTo>
                <a:lnTo>
                  <a:pt x="1514937" y="2036764"/>
                </a:lnTo>
                <a:lnTo>
                  <a:pt x="1510489" y="2043749"/>
                </a:lnTo>
                <a:lnTo>
                  <a:pt x="1506677" y="2051051"/>
                </a:lnTo>
                <a:lnTo>
                  <a:pt x="1502866" y="2058036"/>
                </a:lnTo>
                <a:lnTo>
                  <a:pt x="1865313" y="2058036"/>
                </a:lnTo>
                <a:lnTo>
                  <a:pt x="1865313" y="2254251"/>
                </a:lnTo>
                <a:lnTo>
                  <a:pt x="1225550" y="2254251"/>
                </a:lnTo>
                <a:lnTo>
                  <a:pt x="1226821" y="2240599"/>
                </a:lnTo>
                <a:lnTo>
                  <a:pt x="1228727" y="2226629"/>
                </a:lnTo>
                <a:lnTo>
                  <a:pt x="1230633" y="2213294"/>
                </a:lnTo>
                <a:lnTo>
                  <a:pt x="1233492" y="2199641"/>
                </a:lnTo>
                <a:lnTo>
                  <a:pt x="1236033" y="2186306"/>
                </a:lnTo>
                <a:lnTo>
                  <a:pt x="1238892" y="2172654"/>
                </a:lnTo>
                <a:lnTo>
                  <a:pt x="1242704" y="2159319"/>
                </a:lnTo>
                <a:lnTo>
                  <a:pt x="1246198" y="2145984"/>
                </a:lnTo>
                <a:lnTo>
                  <a:pt x="1250328" y="2132966"/>
                </a:lnTo>
                <a:lnTo>
                  <a:pt x="1254775" y="2119949"/>
                </a:lnTo>
                <a:lnTo>
                  <a:pt x="1259540" y="2106931"/>
                </a:lnTo>
                <a:lnTo>
                  <a:pt x="1264305" y="2093914"/>
                </a:lnTo>
                <a:lnTo>
                  <a:pt x="1270022" y="2081531"/>
                </a:lnTo>
                <a:lnTo>
                  <a:pt x="1275740" y="2068514"/>
                </a:lnTo>
                <a:lnTo>
                  <a:pt x="1281458" y="2056131"/>
                </a:lnTo>
                <a:lnTo>
                  <a:pt x="1287811" y="2043431"/>
                </a:lnTo>
                <a:lnTo>
                  <a:pt x="1294800" y="2030731"/>
                </a:lnTo>
                <a:lnTo>
                  <a:pt x="1302741" y="2017396"/>
                </a:lnTo>
                <a:lnTo>
                  <a:pt x="1311000" y="2004061"/>
                </a:lnTo>
                <a:lnTo>
                  <a:pt x="1320212" y="1989456"/>
                </a:lnTo>
                <a:lnTo>
                  <a:pt x="1330377" y="1975169"/>
                </a:lnTo>
                <a:lnTo>
                  <a:pt x="1341178" y="1959611"/>
                </a:lnTo>
                <a:lnTo>
                  <a:pt x="1352613" y="1944054"/>
                </a:lnTo>
                <a:lnTo>
                  <a:pt x="1365320" y="1927544"/>
                </a:lnTo>
                <a:lnTo>
                  <a:pt x="1378344" y="1910716"/>
                </a:lnTo>
                <a:lnTo>
                  <a:pt x="1392638" y="1893571"/>
                </a:lnTo>
                <a:lnTo>
                  <a:pt x="1407251" y="1875791"/>
                </a:lnTo>
                <a:lnTo>
                  <a:pt x="1422816" y="1857376"/>
                </a:lnTo>
                <a:lnTo>
                  <a:pt x="1439334" y="1838643"/>
                </a:lnTo>
                <a:lnTo>
                  <a:pt x="1456488" y="1819593"/>
                </a:lnTo>
                <a:lnTo>
                  <a:pt x="1474276" y="1799908"/>
                </a:lnTo>
                <a:lnTo>
                  <a:pt x="1493018" y="1779271"/>
                </a:lnTo>
                <a:lnTo>
                  <a:pt x="1522560" y="1747521"/>
                </a:lnTo>
                <a:lnTo>
                  <a:pt x="1548926" y="1717993"/>
                </a:lnTo>
                <a:lnTo>
                  <a:pt x="1572433" y="1691641"/>
                </a:lnTo>
                <a:lnTo>
                  <a:pt x="1592445" y="1667828"/>
                </a:lnTo>
                <a:lnTo>
                  <a:pt x="1609916" y="1646556"/>
                </a:lnTo>
                <a:lnTo>
                  <a:pt x="1624529" y="1627823"/>
                </a:lnTo>
                <a:lnTo>
                  <a:pt x="1630882" y="1619568"/>
                </a:lnTo>
                <a:lnTo>
                  <a:pt x="1635964" y="1611948"/>
                </a:lnTo>
                <a:lnTo>
                  <a:pt x="1640729" y="1604963"/>
                </a:lnTo>
                <a:lnTo>
                  <a:pt x="1644541" y="1598931"/>
                </a:lnTo>
                <a:lnTo>
                  <a:pt x="1649306" y="1590676"/>
                </a:lnTo>
                <a:lnTo>
                  <a:pt x="1653435" y="1582738"/>
                </a:lnTo>
                <a:lnTo>
                  <a:pt x="1657565" y="1574483"/>
                </a:lnTo>
                <a:lnTo>
                  <a:pt x="1661059" y="1566228"/>
                </a:lnTo>
                <a:lnTo>
                  <a:pt x="1664553" y="1557973"/>
                </a:lnTo>
                <a:lnTo>
                  <a:pt x="1667412" y="1550036"/>
                </a:lnTo>
                <a:lnTo>
                  <a:pt x="1670271" y="1541781"/>
                </a:lnTo>
                <a:lnTo>
                  <a:pt x="1673130" y="1533843"/>
                </a:lnTo>
                <a:lnTo>
                  <a:pt x="1675036" y="1525588"/>
                </a:lnTo>
                <a:lnTo>
                  <a:pt x="1676942" y="1517968"/>
                </a:lnTo>
                <a:lnTo>
                  <a:pt x="1678530" y="1509713"/>
                </a:lnTo>
                <a:lnTo>
                  <a:pt x="1679801" y="1501776"/>
                </a:lnTo>
                <a:lnTo>
                  <a:pt x="1680754" y="1493838"/>
                </a:lnTo>
                <a:lnTo>
                  <a:pt x="1681707" y="1485583"/>
                </a:lnTo>
                <a:lnTo>
                  <a:pt x="1682342" y="1477646"/>
                </a:lnTo>
                <a:lnTo>
                  <a:pt x="1682342" y="1469708"/>
                </a:lnTo>
                <a:lnTo>
                  <a:pt x="1682342" y="1460818"/>
                </a:lnTo>
                <a:lnTo>
                  <a:pt x="1682025" y="1452563"/>
                </a:lnTo>
                <a:lnTo>
                  <a:pt x="1681389" y="1444308"/>
                </a:lnTo>
                <a:lnTo>
                  <a:pt x="1680119" y="1436371"/>
                </a:lnTo>
                <a:lnTo>
                  <a:pt x="1678848" y="1428433"/>
                </a:lnTo>
                <a:lnTo>
                  <a:pt x="1677577" y="1421448"/>
                </a:lnTo>
                <a:lnTo>
                  <a:pt x="1675989" y="1414146"/>
                </a:lnTo>
                <a:lnTo>
                  <a:pt x="1674083" y="1407161"/>
                </a:lnTo>
                <a:lnTo>
                  <a:pt x="1671860" y="1400493"/>
                </a:lnTo>
                <a:lnTo>
                  <a:pt x="1669318" y="1393826"/>
                </a:lnTo>
                <a:lnTo>
                  <a:pt x="1666777" y="1388111"/>
                </a:lnTo>
                <a:lnTo>
                  <a:pt x="1663918" y="1382078"/>
                </a:lnTo>
                <a:lnTo>
                  <a:pt x="1660424" y="1376363"/>
                </a:lnTo>
                <a:lnTo>
                  <a:pt x="1657247" y="1370966"/>
                </a:lnTo>
                <a:lnTo>
                  <a:pt x="1653435" y="1365886"/>
                </a:lnTo>
                <a:lnTo>
                  <a:pt x="1649624" y="1361123"/>
                </a:lnTo>
                <a:lnTo>
                  <a:pt x="1645176" y="1356361"/>
                </a:lnTo>
                <a:lnTo>
                  <a:pt x="1640729" y="1352233"/>
                </a:lnTo>
                <a:lnTo>
                  <a:pt x="1635964" y="1348106"/>
                </a:lnTo>
                <a:lnTo>
                  <a:pt x="1631517" y="1344296"/>
                </a:lnTo>
                <a:lnTo>
                  <a:pt x="1626434" y="1340803"/>
                </a:lnTo>
                <a:lnTo>
                  <a:pt x="1621352" y="1337946"/>
                </a:lnTo>
                <a:lnTo>
                  <a:pt x="1615952" y="1335088"/>
                </a:lnTo>
                <a:lnTo>
                  <a:pt x="1610234" y="1332231"/>
                </a:lnTo>
                <a:lnTo>
                  <a:pt x="1604516" y="1330326"/>
                </a:lnTo>
                <a:lnTo>
                  <a:pt x="1598481" y="1328421"/>
                </a:lnTo>
                <a:lnTo>
                  <a:pt x="1592445" y="1326833"/>
                </a:lnTo>
                <a:lnTo>
                  <a:pt x="1586092" y="1325563"/>
                </a:lnTo>
                <a:lnTo>
                  <a:pt x="1579739" y="1324611"/>
                </a:lnTo>
                <a:lnTo>
                  <a:pt x="1572750" y="1323341"/>
                </a:lnTo>
                <a:lnTo>
                  <a:pt x="1565762" y="1323023"/>
                </a:lnTo>
                <a:lnTo>
                  <a:pt x="1558773" y="1323023"/>
                </a:lnTo>
                <a:lnTo>
                  <a:pt x="1551785" y="1323023"/>
                </a:lnTo>
                <a:lnTo>
                  <a:pt x="1544796" y="1323658"/>
                </a:lnTo>
                <a:lnTo>
                  <a:pt x="1538126" y="1324611"/>
                </a:lnTo>
                <a:lnTo>
                  <a:pt x="1531772" y="1325563"/>
                </a:lnTo>
                <a:lnTo>
                  <a:pt x="1525419" y="1326833"/>
                </a:lnTo>
                <a:lnTo>
                  <a:pt x="1519066" y="1328738"/>
                </a:lnTo>
                <a:lnTo>
                  <a:pt x="1513031" y="1330643"/>
                </a:lnTo>
                <a:lnTo>
                  <a:pt x="1507630" y="1333183"/>
                </a:lnTo>
                <a:lnTo>
                  <a:pt x="1501913" y="1335723"/>
                </a:lnTo>
                <a:lnTo>
                  <a:pt x="1496512" y="1338581"/>
                </a:lnTo>
                <a:lnTo>
                  <a:pt x="1491112" y="1342073"/>
                </a:lnTo>
                <a:lnTo>
                  <a:pt x="1486030" y="1345566"/>
                </a:lnTo>
                <a:lnTo>
                  <a:pt x="1481265" y="1349058"/>
                </a:lnTo>
                <a:lnTo>
                  <a:pt x="1476500" y="1353503"/>
                </a:lnTo>
                <a:lnTo>
                  <a:pt x="1472370" y="1357948"/>
                </a:lnTo>
                <a:lnTo>
                  <a:pt x="1467606" y="1363028"/>
                </a:lnTo>
                <a:lnTo>
                  <a:pt x="1463794" y="1367791"/>
                </a:lnTo>
                <a:lnTo>
                  <a:pt x="1459664" y="1373506"/>
                </a:lnTo>
                <a:lnTo>
                  <a:pt x="1456170" y="1379538"/>
                </a:lnTo>
                <a:lnTo>
                  <a:pt x="1452993" y="1386206"/>
                </a:lnTo>
                <a:lnTo>
                  <a:pt x="1449499" y="1392873"/>
                </a:lnTo>
                <a:lnTo>
                  <a:pt x="1446640" y="1400176"/>
                </a:lnTo>
                <a:lnTo>
                  <a:pt x="1443781" y="1407796"/>
                </a:lnTo>
                <a:lnTo>
                  <a:pt x="1441240" y="1415733"/>
                </a:lnTo>
                <a:lnTo>
                  <a:pt x="1439016" y="1424306"/>
                </a:lnTo>
                <a:lnTo>
                  <a:pt x="1436793" y="1433196"/>
                </a:lnTo>
                <a:lnTo>
                  <a:pt x="1435204" y="1442403"/>
                </a:lnTo>
                <a:lnTo>
                  <a:pt x="1432981" y="1452246"/>
                </a:lnTo>
                <a:lnTo>
                  <a:pt x="1431710" y="1462406"/>
                </a:lnTo>
                <a:lnTo>
                  <a:pt x="1430440" y="1472883"/>
                </a:lnTo>
                <a:lnTo>
                  <a:pt x="1429487" y="1483996"/>
                </a:lnTo>
                <a:lnTo>
                  <a:pt x="1428851" y="1495108"/>
                </a:lnTo>
                <a:lnTo>
                  <a:pt x="1246833" y="1474153"/>
                </a:lnTo>
                <a:lnTo>
                  <a:pt x="1249375" y="1452563"/>
                </a:lnTo>
                <a:lnTo>
                  <a:pt x="1252234" y="1432243"/>
                </a:lnTo>
                <a:lnTo>
                  <a:pt x="1255410" y="1412241"/>
                </a:lnTo>
                <a:lnTo>
                  <a:pt x="1259540" y="1392873"/>
                </a:lnTo>
                <a:lnTo>
                  <a:pt x="1263669" y="1374776"/>
                </a:lnTo>
                <a:lnTo>
                  <a:pt x="1269069" y="1356996"/>
                </a:lnTo>
                <a:lnTo>
                  <a:pt x="1274470" y="1340168"/>
                </a:lnTo>
                <a:lnTo>
                  <a:pt x="1280505" y="1324611"/>
                </a:lnTo>
                <a:lnTo>
                  <a:pt x="1283682" y="1316673"/>
                </a:lnTo>
                <a:lnTo>
                  <a:pt x="1287176" y="1309053"/>
                </a:lnTo>
                <a:lnTo>
                  <a:pt x="1290670" y="1301751"/>
                </a:lnTo>
                <a:lnTo>
                  <a:pt x="1294482" y="1294448"/>
                </a:lnTo>
                <a:lnTo>
                  <a:pt x="1298294" y="1287463"/>
                </a:lnTo>
                <a:lnTo>
                  <a:pt x="1302423" y="1281113"/>
                </a:lnTo>
                <a:lnTo>
                  <a:pt x="1306235" y="1274446"/>
                </a:lnTo>
                <a:lnTo>
                  <a:pt x="1310683" y="1267778"/>
                </a:lnTo>
                <a:lnTo>
                  <a:pt x="1314812" y="1261746"/>
                </a:lnTo>
                <a:lnTo>
                  <a:pt x="1318942" y="1255713"/>
                </a:lnTo>
                <a:lnTo>
                  <a:pt x="1323707" y="1249998"/>
                </a:lnTo>
                <a:lnTo>
                  <a:pt x="1328789" y="1244283"/>
                </a:lnTo>
                <a:lnTo>
                  <a:pt x="1333554" y="1238886"/>
                </a:lnTo>
                <a:lnTo>
                  <a:pt x="1338636" y="1233806"/>
                </a:lnTo>
                <a:lnTo>
                  <a:pt x="1343719" y="1228726"/>
                </a:lnTo>
                <a:lnTo>
                  <a:pt x="1349119" y="1223963"/>
                </a:lnTo>
                <a:lnTo>
                  <a:pt x="1359920" y="1214756"/>
                </a:lnTo>
                <a:lnTo>
                  <a:pt x="1371038" y="1206183"/>
                </a:lnTo>
                <a:lnTo>
                  <a:pt x="1382791" y="1197928"/>
                </a:lnTo>
                <a:lnTo>
                  <a:pt x="1394544" y="1190626"/>
                </a:lnTo>
                <a:lnTo>
                  <a:pt x="1406615" y="1183958"/>
                </a:lnTo>
                <a:lnTo>
                  <a:pt x="1419322" y="1177608"/>
                </a:lnTo>
                <a:lnTo>
                  <a:pt x="1432028" y="1171893"/>
                </a:lnTo>
                <a:lnTo>
                  <a:pt x="1445370" y="1167131"/>
                </a:lnTo>
                <a:lnTo>
                  <a:pt x="1459029" y="1162368"/>
                </a:lnTo>
                <a:lnTo>
                  <a:pt x="1473006" y="1158558"/>
                </a:lnTo>
                <a:lnTo>
                  <a:pt x="1487300" y="1155066"/>
                </a:lnTo>
                <a:lnTo>
                  <a:pt x="1501595" y="1152526"/>
                </a:lnTo>
                <a:lnTo>
                  <a:pt x="1516525" y="1150621"/>
                </a:lnTo>
                <a:lnTo>
                  <a:pt x="1532090" y="1149351"/>
                </a:lnTo>
                <a:lnTo>
                  <a:pt x="1547338" y="1148081"/>
                </a:lnTo>
                <a:lnTo>
                  <a:pt x="1563221" y="1147763"/>
                </a:lnTo>
                <a:close/>
                <a:moveTo>
                  <a:pt x="828378" y="1147763"/>
                </a:moveTo>
                <a:lnTo>
                  <a:pt x="976313" y="1147763"/>
                </a:lnTo>
                <a:lnTo>
                  <a:pt x="976313" y="2254251"/>
                </a:lnTo>
                <a:lnTo>
                  <a:pt x="794166" y="2254251"/>
                </a:lnTo>
                <a:lnTo>
                  <a:pt x="794166" y="1458278"/>
                </a:lnTo>
                <a:lnTo>
                  <a:pt x="781178" y="1471613"/>
                </a:lnTo>
                <a:lnTo>
                  <a:pt x="768507" y="1484631"/>
                </a:lnTo>
                <a:lnTo>
                  <a:pt x="755519" y="1497013"/>
                </a:lnTo>
                <a:lnTo>
                  <a:pt x="741897" y="1509078"/>
                </a:lnTo>
                <a:lnTo>
                  <a:pt x="727959" y="1520508"/>
                </a:lnTo>
                <a:lnTo>
                  <a:pt x="714338" y="1531621"/>
                </a:lnTo>
                <a:lnTo>
                  <a:pt x="699766" y="1542098"/>
                </a:lnTo>
                <a:lnTo>
                  <a:pt x="685511" y="1552258"/>
                </a:lnTo>
                <a:lnTo>
                  <a:pt x="670622" y="1562418"/>
                </a:lnTo>
                <a:lnTo>
                  <a:pt x="655417" y="1571626"/>
                </a:lnTo>
                <a:lnTo>
                  <a:pt x="639895" y="1580516"/>
                </a:lnTo>
                <a:lnTo>
                  <a:pt x="624373" y="1589088"/>
                </a:lnTo>
                <a:lnTo>
                  <a:pt x="608534" y="1597026"/>
                </a:lnTo>
                <a:lnTo>
                  <a:pt x="592061" y="1604328"/>
                </a:lnTo>
                <a:lnTo>
                  <a:pt x="575589" y="1611631"/>
                </a:lnTo>
                <a:lnTo>
                  <a:pt x="558800" y="1618298"/>
                </a:lnTo>
                <a:lnTo>
                  <a:pt x="558800" y="1426846"/>
                </a:lnTo>
                <a:lnTo>
                  <a:pt x="567670" y="1423353"/>
                </a:lnTo>
                <a:lnTo>
                  <a:pt x="576856" y="1419226"/>
                </a:lnTo>
                <a:lnTo>
                  <a:pt x="586043" y="1415098"/>
                </a:lnTo>
                <a:lnTo>
                  <a:pt x="595229" y="1410018"/>
                </a:lnTo>
                <a:lnTo>
                  <a:pt x="604416" y="1405256"/>
                </a:lnTo>
                <a:lnTo>
                  <a:pt x="613919" y="1399541"/>
                </a:lnTo>
                <a:lnTo>
                  <a:pt x="623739" y="1393508"/>
                </a:lnTo>
                <a:lnTo>
                  <a:pt x="633243" y="1387793"/>
                </a:lnTo>
                <a:lnTo>
                  <a:pt x="643063" y="1381126"/>
                </a:lnTo>
                <a:lnTo>
                  <a:pt x="652883" y="1373823"/>
                </a:lnTo>
                <a:lnTo>
                  <a:pt x="662703" y="1366521"/>
                </a:lnTo>
                <a:lnTo>
                  <a:pt x="672523" y="1358583"/>
                </a:lnTo>
                <a:lnTo>
                  <a:pt x="682660" y="1350963"/>
                </a:lnTo>
                <a:lnTo>
                  <a:pt x="692797" y="1342391"/>
                </a:lnTo>
                <a:lnTo>
                  <a:pt x="703567" y="1333501"/>
                </a:lnTo>
                <a:lnTo>
                  <a:pt x="713704" y="1323976"/>
                </a:lnTo>
                <a:lnTo>
                  <a:pt x="723841" y="1314451"/>
                </a:lnTo>
                <a:lnTo>
                  <a:pt x="733661" y="1304608"/>
                </a:lnTo>
                <a:lnTo>
                  <a:pt x="743164" y="1294766"/>
                </a:lnTo>
                <a:lnTo>
                  <a:pt x="752034" y="1284923"/>
                </a:lnTo>
                <a:lnTo>
                  <a:pt x="760904" y="1274446"/>
                </a:lnTo>
                <a:lnTo>
                  <a:pt x="769140" y="1263968"/>
                </a:lnTo>
                <a:lnTo>
                  <a:pt x="776743" y="1253173"/>
                </a:lnTo>
                <a:lnTo>
                  <a:pt x="784345" y="1242378"/>
                </a:lnTo>
                <a:lnTo>
                  <a:pt x="791315" y="1231266"/>
                </a:lnTo>
                <a:lnTo>
                  <a:pt x="797650" y="1219836"/>
                </a:lnTo>
                <a:lnTo>
                  <a:pt x="803669" y="1208406"/>
                </a:lnTo>
                <a:lnTo>
                  <a:pt x="809688" y="1196658"/>
                </a:lnTo>
                <a:lnTo>
                  <a:pt x="814756" y="1184911"/>
                </a:lnTo>
                <a:lnTo>
                  <a:pt x="819825" y="1172528"/>
                </a:lnTo>
                <a:lnTo>
                  <a:pt x="824259" y="1160463"/>
                </a:lnTo>
                <a:lnTo>
                  <a:pt x="828378" y="1147763"/>
                </a:lnTo>
                <a:close/>
                <a:moveTo>
                  <a:pt x="181634" y="1037623"/>
                </a:moveTo>
                <a:lnTo>
                  <a:pt x="181634" y="2421740"/>
                </a:lnTo>
                <a:lnTo>
                  <a:pt x="2242479" y="2421740"/>
                </a:lnTo>
                <a:lnTo>
                  <a:pt x="2242479" y="1037623"/>
                </a:lnTo>
                <a:lnTo>
                  <a:pt x="181634" y="1037623"/>
                </a:lnTo>
                <a:close/>
                <a:moveTo>
                  <a:pt x="107329" y="555625"/>
                </a:moveTo>
                <a:lnTo>
                  <a:pt x="113045" y="555625"/>
                </a:lnTo>
                <a:lnTo>
                  <a:pt x="362950" y="555625"/>
                </a:lnTo>
                <a:lnTo>
                  <a:pt x="362950" y="705714"/>
                </a:lnTo>
                <a:lnTo>
                  <a:pt x="363267" y="712695"/>
                </a:lnTo>
                <a:lnTo>
                  <a:pt x="363585" y="719676"/>
                </a:lnTo>
                <a:lnTo>
                  <a:pt x="364220" y="726339"/>
                </a:lnTo>
                <a:lnTo>
                  <a:pt x="365173" y="733003"/>
                </a:lnTo>
                <a:lnTo>
                  <a:pt x="366443" y="739666"/>
                </a:lnTo>
                <a:lnTo>
                  <a:pt x="368348" y="746330"/>
                </a:lnTo>
                <a:lnTo>
                  <a:pt x="369936" y="752676"/>
                </a:lnTo>
                <a:lnTo>
                  <a:pt x="371841" y="758705"/>
                </a:lnTo>
                <a:lnTo>
                  <a:pt x="374064" y="765051"/>
                </a:lnTo>
                <a:lnTo>
                  <a:pt x="376922" y="771080"/>
                </a:lnTo>
                <a:lnTo>
                  <a:pt x="379462" y="776474"/>
                </a:lnTo>
                <a:lnTo>
                  <a:pt x="382320" y="782186"/>
                </a:lnTo>
                <a:lnTo>
                  <a:pt x="385495" y="787263"/>
                </a:lnTo>
                <a:lnTo>
                  <a:pt x="388988" y="792657"/>
                </a:lnTo>
                <a:lnTo>
                  <a:pt x="392164" y="797734"/>
                </a:lnTo>
                <a:lnTo>
                  <a:pt x="396292" y="802494"/>
                </a:lnTo>
                <a:lnTo>
                  <a:pt x="400102" y="806936"/>
                </a:lnTo>
                <a:lnTo>
                  <a:pt x="404230" y="811061"/>
                </a:lnTo>
                <a:lnTo>
                  <a:pt x="408358" y="815504"/>
                </a:lnTo>
                <a:lnTo>
                  <a:pt x="413121" y="818994"/>
                </a:lnTo>
                <a:lnTo>
                  <a:pt x="417567" y="822485"/>
                </a:lnTo>
                <a:lnTo>
                  <a:pt x="422330" y="825975"/>
                </a:lnTo>
                <a:lnTo>
                  <a:pt x="427093" y="828831"/>
                </a:lnTo>
                <a:lnTo>
                  <a:pt x="432174" y="831687"/>
                </a:lnTo>
                <a:lnTo>
                  <a:pt x="437572" y="834225"/>
                </a:lnTo>
                <a:lnTo>
                  <a:pt x="442653" y="836446"/>
                </a:lnTo>
                <a:lnTo>
                  <a:pt x="448051" y="838033"/>
                </a:lnTo>
                <a:lnTo>
                  <a:pt x="453449" y="839620"/>
                </a:lnTo>
                <a:lnTo>
                  <a:pt x="458847" y="841206"/>
                </a:lnTo>
                <a:lnTo>
                  <a:pt x="464881" y="841841"/>
                </a:lnTo>
                <a:lnTo>
                  <a:pt x="470279" y="842475"/>
                </a:lnTo>
                <a:lnTo>
                  <a:pt x="476312" y="842475"/>
                </a:lnTo>
                <a:lnTo>
                  <a:pt x="734474" y="842475"/>
                </a:lnTo>
                <a:lnTo>
                  <a:pt x="740189" y="842475"/>
                </a:lnTo>
                <a:lnTo>
                  <a:pt x="745905" y="841841"/>
                </a:lnTo>
                <a:lnTo>
                  <a:pt x="751621" y="841206"/>
                </a:lnTo>
                <a:lnTo>
                  <a:pt x="757337" y="839620"/>
                </a:lnTo>
                <a:lnTo>
                  <a:pt x="762735" y="838033"/>
                </a:lnTo>
                <a:lnTo>
                  <a:pt x="768133" y="836446"/>
                </a:lnTo>
                <a:lnTo>
                  <a:pt x="773531" y="834225"/>
                </a:lnTo>
                <a:lnTo>
                  <a:pt x="778612" y="831687"/>
                </a:lnTo>
                <a:lnTo>
                  <a:pt x="783693" y="828831"/>
                </a:lnTo>
                <a:lnTo>
                  <a:pt x="788456" y="825975"/>
                </a:lnTo>
                <a:lnTo>
                  <a:pt x="793219" y="822485"/>
                </a:lnTo>
                <a:lnTo>
                  <a:pt x="797664" y="818994"/>
                </a:lnTo>
                <a:lnTo>
                  <a:pt x="802110" y="815504"/>
                </a:lnTo>
                <a:lnTo>
                  <a:pt x="806238" y="811061"/>
                </a:lnTo>
                <a:lnTo>
                  <a:pt x="810684" y="806936"/>
                </a:lnTo>
                <a:lnTo>
                  <a:pt x="814494" y="802494"/>
                </a:lnTo>
                <a:lnTo>
                  <a:pt x="818305" y="797734"/>
                </a:lnTo>
                <a:lnTo>
                  <a:pt x="821798" y="792657"/>
                </a:lnTo>
                <a:lnTo>
                  <a:pt x="824973" y="787263"/>
                </a:lnTo>
                <a:lnTo>
                  <a:pt x="828466" y="782186"/>
                </a:lnTo>
                <a:lnTo>
                  <a:pt x="831324" y="776474"/>
                </a:lnTo>
                <a:lnTo>
                  <a:pt x="833864" y="771080"/>
                </a:lnTo>
                <a:lnTo>
                  <a:pt x="836405" y="765051"/>
                </a:lnTo>
                <a:lnTo>
                  <a:pt x="838627" y="758705"/>
                </a:lnTo>
                <a:lnTo>
                  <a:pt x="840533" y="752676"/>
                </a:lnTo>
                <a:lnTo>
                  <a:pt x="842438" y="746330"/>
                </a:lnTo>
                <a:lnTo>
                  <a:pt x="844343" y="739666"/>
                </a:lnTo>
                <a:lnTo>
                  <a:pt x="845296" y="733003"/>
                </a:lnTo>
                <a:lnTo>
                  <a:pt x="846248" y="726339"/>
                </a:lnTo>
                <a:lnTo>
                  <a:pt x="847201" y="719676"/>
                </a:lnTo>
                <a:lnTo>
                  <a:pt x="847518" y="712695"/>
                </a:lnTo>
                <a:lnTo>
                  <a:pt x="847518" y="705714"/>
                </a:lnTo>
                <a:lnTo>
                  <a:pt x="847518" y="555625"/>
                </a:lnTo>
                <a:lnTo>
                  <a:pt x="1591837" y="555625"/>
                </a:lnTo>
                <a:lnTo>
                  <a:pt x="1591837" y="719993"/>
                </a:lnTo>
                <a:lnTo>
                  <a:pt x="1591837" y="727291"/>
                </a:lnTo>
                <a:lnTo>
                  <a:pt x="1592472" y="733955"/>
                </a:lnTo>
                <a:lnTo>
                  <a:pt x="1593424" y="740618"/>
                </a:lnTo>
                <a:lnTo>
                  <a:pt x="1594377" y="747599"/>
                </a:lnTo>
                <a:lnTo>
                  <a:pt x="1595647" y="754263"/>
                </a:lnTo>
                <a:lnTo>
                  <a:pt x="1596917" y="760609"/>
                </a:lnTo>
                <a:lnTo>
                  <a:pt x="1598822" y="766955"/>
                </a:lnTo>
                <a:lnTo>
                  <a:pt x="1600728" y="773301"/>
                </a:lnTo>
                <a:lnTo>
                  <a:pt x="1603268" y="779013"/>
                </a:lnTo>
                <a:lnTo>
                  <a:pt x="1605491" y="785042"/>
                </a:lnTo>
                <a:lnTo>
                  <a:pt x="1608349" y="791071"/>
                </a:lnTo>
                <a:lnTo>
                  <a:pt x="1611207" y="796148"/>
                </a:lnTo>
                <a:lnTo>
                  <a:pt x="1614382" y="801859"/>
                </a:lnTo>
                <a:lnTo>
                  <a:pt x="1617557" y="806936"/>
                </a:lnTo>
                <a:lnTo>
                  <a:pt x="1621368" y="811696"/>
                </a:lnTo>
                <a:lnTo>
                  <a:pt x="1624861" y="816773"/>
                </a:lnTo>
                <a:lnTo>
                  <a:pt x="1628989" y="821215"/>
                </a:lnTo>
                <a:lnTo>
                  <a:pt x="1633117" y="825658"/>
                </a:lnTo>
                <a:lnTo>
                  <a:pt x="1637563" y="829466"/>
                </a:lnTo>
                <a:lnTo>
                  <a:pt x="1641691" y="833591"/>
                </a:lnTo>
                <a:lnTo>
                  <a:pt x="1646454" y="836764"/>
                </a:lnTo>
                <a:lnTo>
                  <a:pt x="1651217" y="839937"/>
                </a:lnTo>
                <a:lnTo>
                  <a:pt x="1655980" y="843427"/>
                </a:lnTo>
                <a:lnTo>
                  <a:pt x="1661061" y="845966"/>
                </a:lnTo>
                <a:lnTo>
                  <a:pt x="1666141" y="848187"/>
                </a:lnTo>
                <a:lnTo>
                  <a:pt x="1671222" y="850726"/>
                </a:lnTo>
                <a:lnTo>
                  <a:pt x="1676620" y="852629"/>
                </a:lnTo>
                <a:lnTo>
                  <a:pt x="1682336" y="853899"/>
                </a:lnTo>
                <a:lnTo>
                  <a:pt x="1687734" y="855168"/>
                </a:lnTo>
                <a:lnTo>
                  <a:pt x="1693450" y="855803"/>
                </a:lnTo>
                <a:lnTo>
                  <a:pt x="1699483" y="856437"/>
                </a:lnTo>
                <a:lnTo>
                  <a:pt x="1704881" y="856754"/>
                </a:lnTo>
                <a:lnTo>
                  <a:pt x="1963043" y="856754"/>
                </a:lnTo>
                <a:lnTo>
                  <a:pt x="1969076" y="856437"/>
                </a:lnTo>
                <a:lnTo>
                  <a:pt x="1974792" y="855803"/>
                </a:lnTo>
                <a:lnTo>
                  <a:pt x="1980507" y="855168"/>
                </a:lnTo>
                <a:lnTo>
                  <a:pt x="1985906" y="853899"/>
                </a:lnTo>
                <a:lnTo>
                  <a:pt x="1991621" y="852629"/>
                </a:lnTo>
                <a:lnTo>
                  <a:pt x="1996702" y="850726"/>
                </a:lnTo>
                <a:lnTo>
                  <a:pt x="2002100" y="848187"/>
                </a:lnTo>
                <a:lnTo>
                  <a:pt x="2007181" y="845966"/>
                </a:lnTo>
                <a:lnTo>
                  <a:pt x="2012262" y="843427"/>
                </a:lnTo>
                <a:lnTo>
                  <a:pt x="2017342" y="839937"/>
                </a:lnTo>
                <a:lnTo>
                  <a:pt x="2021788" y="836764"/>
                </a:lnTo>
                <a:lnTo>
                  <a:pt x="2026551" y="833591"/>
                </a:lnTo>
                <a:lnTo>
                  <a:pt x="2030997" y="829466"/>
                </a:lnTo>
                <a:lnTo>
                  <a:pt x="2035442" y="825658"/>
                </a:lnTo>
                <a:lnTo>
                  <a:pt x="2039253" y="821215"/>
                </a:lnTo>
                <a:lnTo>
                  <a:pt x="2043381" y="816773"/>
                </a:lnTo>
                <a:lnTo>
                  <a:pt x="2047191" y="811696"/>
                </a:lnTo>
                <a:lnTo>
                  <a:pt x="2050367" y="806936"/>
                </a:lnTo>
                <a:lnTo>
                  <a:pt x="2054177" y="801859"/>
                </a:lnTo>
                <a:lnTo>
                  <a:pt x="2057035" y="796148"/>
                </a:lnTo>
                <a:lnTo>
                  <a:pt x="2059893" y="791071"/>
                </a:lnTo>
                <a:lnTo>
                  <a:pt x="2062751" y="785042"/>
                </a:lnTo>
                <a:lnTo>
                  <a:pt x="2065291" y="779013"/>
                </a:lnTo>
                <a:lnTo>
                  <a:pt x="2067514" y="773301"/>
                </a:lnTo>
                <a:lnTo>
                  <a:pt x="2069419" y="766955"/>
                </a:lnTo>
                <a:lnTo>
                  <a:pt x="2071324" y="760609"/>
                </a:lnTo>
                <a:lnTo>
                  <a:pt x="2072912" y="754263"/>
                </a:lnTo>
                <a:lnTo>
                  <a:pt x="2074182" y="747599"/>
                </a:lnTo>
                <a:lnTo>
                  <a:pt x="2075135" y="740618"/>
                </a:lnTo>
                <a:lnTo>
                  <a:pt x="2075770" y="733955"/>
                </a:lnTo>
                <a:lnTo>
                  <a:pt x="2076088" y="727291"/>
                </a:lnTo>
                <a:lnTo>
                  <a:pt x="2076405" y="719993"/>
                </a:lnTo>
                <a:lnTo>
                  <a:pt x="2076405" y="555625"/>
                </a:lnTo>
                <a:lnTo>
                  <a:pt x="2311068" y="555625"/>
                </a:lnTo>
                <a:lnTo>
                  <a:pt x="2316467" y="555625"/>
                </a:lnTo>
                <a:lnTo>
                  <a:pt x="2322500" y="556260"/>
                </a:lnTo>
                <a:lnTo>
                  <a:pt x="2328216" y="557212"/>
                </a:lnTo>
                <a:lnTo>
                  <a:pt x="2333614" y="558164"/>
                </a:lnTo>
                <a:lnTo>
                  <a:pt x="2339330" y="559750"/>
                </a:lnTo>
                <a:lnTo>
                  <a:pt x="2344728" y="561654"/>
                </a:lnTo>
                <a:lnTo>
                  <a:pt x="2349808" y="563875"/>
                </a:lnTo>
                <a:lnTo>
                  <a:pt x="2354889" y="566096"/>
                </a:lnTo>
                <a:lnTo>
                  <a:pt x="2359970" y="569270"/>
                </a:lnTo>
                <a:lnTo>
                  <a:pt x="2365050" y="572125"/>
                </a:lnTo>
                <a:lnTo>
                  <a:pt x="2369813" y="575299"/>
                </a:lnTo>
                <a:lnTo>
                  <a:pt x="2374259" y="579106"/>
                </a:lnTo>
                <a:lnTo>
                  <a:pt x="2378705" y="582597"/>
                </a:lnTo>
                <a:lnTo>
                  <a:pt x="2382833" y="587039"/>
                </a:lnTo>
                <a:lnTo>
                  <a:pt x="2386961" y="591164"/>
                </a:lnTo>
                <a:lnTo>
                  <a:pt x="2391089" y="595607"/>
                </a:lnTo>
                <a:lnTo>
                  <a:pt x="2394582" y="600366"/>
                </a:lnTo>
                <a:lnTo>
                  <a:pt x="2398392" y="605443"/>
                </a:lnTo>
                <a:lnTo>
                  <a:pt x="2401567" y="610520"/>
                </a:lnTo>
                <a:lnTo>
                  <a:pt x="2405061" y="615915"/>
                </a:lnTo>
                <a:lnTo>
                  <a:pt x="2407919" y="621309"/>
                </a:lnTo>
                <a:lnTo>
                  <a:pt x="2410459" y="627020"/>
                </a:lnTo>
                <a:lnTo>
                  <a:pt x="2412681" y="633049"/>
                </a:lnTo>
                <a:lnTo>
                  <a:pt x="2415222" y="638761"/>
                </a:lnTo>
                <a:lnTo>
                  <a:pt x="2417127" y="645107"/>
                </a:lnTo>
                <a:lnTo>
                  <a:pt x="2419032" y="651771"/>
                </a:lnTo>
                <a:lnTo>
                  <a:pt x="2420620" y="658117"/>
                </a:lnTo>
                <a:lnTo>
                  <a:pt x="2421573" y="664463"/>
                </a:lnTo>
                <a:lnTo>
                  <a:pt x="2422843" y="671444"/>
                </a:lnTo>
                <a:lnTo>
                  <a:pt x="2423795" y="678425"/>
                </a:lnTo>
                <a:lnTo>
                  <a:pt x="2424113" y="685406"/>
                </a:lnTo>
                <a:lnTo>
                  <a:pt x="2424113" y="692387"/>
                </a:lnTo>
                <a:lnTo>
                  <a:pt x="2424113" y="2566434"/>
                </a:lnTo>
                <a:lnTo>
                  <a:pt x="2424113" y="2573732"/>
                </a:lnTo>
                <a:lnTo>
                  <a:pt x="2423795" y="2580713"/>
                </a:lnTo>
                <a:lnTo>
                  <a:pt x="2422843" y="2587694"/>
                </a:lnTo>
                <a:lnTo>
                  <a:pt x="2421573" y="2594040"/>
                </a:lnTo>
                <a:lnTo>
                  <a:pt x="2420620" y="2600704"/>
                </a:lnTo>
                <a:lnTo>
                  <a:pt x="2419032" y="2607368"/>
                </a:lnTo>
                <a:lnTo>
                  <a:pt x="2417127" y="2613396"/>
                </a:lnTo>
                <a:lnTo>
                  <a:pt x="2415222" y="2619743"/>
                </a:lnTo>
                <a:lnTo>
                  <a:pt x="2412681" y="2625772"/>
                </a:lnTo>
                <a:lnTo>
                  <a:pt x="2410459" y="2631801"/>
                </a:lnTo>
                <a:lnTo>
                  <a:pt x="2407919" y="2637512"/>
                </a:lnTo>
                <a:lnTo>
                  <a:pt x="2405061" y="2643224"/>
                </a:lnTo>
                <a:lnTo>
                  <a:pt x="2401567" y="2648301"/>
                </a:lnTo>
                <a:lnTo>
                  <a:pt x="2398392" y="2653695"/>
                </a:lnTo>
                <a:lnTo>
                  <a:pt x="2394582" y="2658772"/>
                </a:lnTo>
                <a:lnTo>
                  <a:pt x="2391089" y="2663214"/>
                </a:lnTo>
                <a:lnTo>
                  <a:pt x="2386961" y="2667974"/>
                </a:lnTo>
                <a:lnTo>
                  <a:pt x="2382833" y="2672099"/>
                </a:lnTo>
                <a:lnTo>
                  <a:pt x="2378705" y="2676224"/>
                </a:lnTo>
                <a:lnTo>
                  <a:pt x="2374259" y="2680032"/>
                </a:lnTo>
                <a:lnTo>
                  <a:pt x="2369813" y="2683522"/>
                </a:lnTo>
                <a:lnTo>
                  <a:pt x="2365050" y="2687013"/>
                </a:lnTo>
                <a:lnTo>
                  <a:pt x="2359970" y="2689869"/>
                </a:lnTo>
                <a:lnTo>
                  <a:pt x="2354889" y="2692407"/>
                </a:lnTo>
                <a:lnTo>
                  <a:pt x="2349808" y="2695263"/>
                </a:lnTo>
                <a:lnTo>
                  <a:pt x="2344728" y="2697167"/>
                </a:lnTo>
                <a:lnTo>
                  <a:pt x="2339330" y="2699071"/>
                </a:lnTo>
                <a:lnTo>
                  <a:pt x="2333614" y="2700340"/>
                </a:lnTo>
                <a:lnTo>
                  <a:pt x="2328216" y="2701927"/>
                </a:lnTo>
                <a:lnTo>
                  <a:pt x="2322500" y="2702879"/>
                </a:lnTo>
                <a:lnTo>
                  <a:pt x="2316467" y="2703196"/>
                </a:lnTo>
                <a:lnTo>
                  <a:pt x="2311068" y="2703513"/>
                </a:lnTo>
                <a:lnTo>
                  <a:pt x="113045" y="2703513"/>
                </a:lnTo>
                <a:lnTo>
                  <a:pt x="107329" y="2703196"/>
                </a:lnTo>
                <a:lnTo>
                  <a:pt x="101296" y="2702879"/>
                </a:lnTo>
                <a:lnTo>
                  <a:pt x="95897" y="2701927"/>
                </a:lnTo>
                <a:lnTo>
                  <a:pt x="90182" y="2700340"/>
                </a:lnTo>
                <a:lnTo>
                  <a:pt x="84783" y="2699071"/>
                </a:lnTo>
                <a:lnTo>
                  <a:pt x="79385" y="2697167"/>
                </a:lnTo>
                <a:lnTo>
                  <a:pt x="73987" y="2695263"/>
                </a:lnTo>
                <a:lnTo>
                  <a:pt x="69224" y="2692407"/>
                </a:lnTo>
                <a:lnTo>
                  <a:pt x="63826" y="2689869"/>
                </a:lnTo>
                <a:lnTo>
                  <a:pt x="59380" y="2687013"/>
                </a:lnTo>
                <a:lnTo>
                  <a:pt x="54299" y="2683522"/>
                </a:lnTo>
                <a:lnTo>
                  <a:pt x="49854" y="2680032"/>
                </a:lnTo>
                <a:lnTo>
                  <a:pt x="45408" y="2676224"/>
                </a:lnTo>
                <a:lnTo>
                  <a:pt x="41280" y="2672099"/>
                </a:lnTo>
                <a:lnTo>
                  <a:pt x="36835" y="2667974"/>
                </a:lnTo>
                <a:lnTo>
                  <a:pt x="33024" y="2663214"/>
                </a:lnTo>
                <a:lnTo>
                  <a:pt x="29214" y="2658772"/>
                </a:lnTo>
                <a:lnTo>
                  <a:pt x="25721" y="2653695"/>
                </a:lnTo>
                <a:lnTo>
                  <a:pt x="22228" y="2648301"/>
                </a:lnTo>
                <a:lnTo>
                  <a:pt x="19052" y="2643224"/>
                </a:lnTo>
                <a:lnTo>
                  <a:pt x="16512" y="2637512"/>
                </a:lnTo>
                <a:lnTo>
                  <a:pt x="13337" y="2631801"/>
                </a:lnTo>
                <a:lnTo>
                  <a:pt x="11114" y="2625772"/>
                </a:lnTo>
                <a:lnTo>
                  <a:pt x="8891" y="2619743"/>
                </a:lnTo>
                <a:lnTo>
                  <a:pt x="6986" y="2613396"/>
                </a:lnTo>
                <a:lnTo>
                  <a:pt x="4763" y="2607368"/>
                </a:lnTo>
                <a:lnTo>
                  <a:pt x="3493" y="2600704"/>
                </a:lnTo>
                <a:lnTo>
                  <a:pt x="2223" y="2594040"/>
                </a:lnTo>
                <a:lnTo>
                  <a:pt x="1270" y="2587694"/>
                </a:lnTo>
                <a:lnTo>
                  <a:pt x="635" y="2580713"/>
                </a:lnTo>
                <a:lnTo>
                  <a:pt x="0" y="2573732"/>
                </a:lnTo>
                <a:lnTo>
                  <a:pt x="0" y="2566434"/>
                </a:lnTo>
                <a:lnTo>
                  <a:pt x="0" y="692387"/>
                </a:lnTo>
                <a:lnTo>
                  <a:pt x="0" y="685406"/>
                </a:lnTo>
                <a:lnTo>
                  <a:pt x="635" y="678425"/>
                </a:lnTo>
                <a:lnTo>
                  <a:pt x="1270" y="671444"/>
                </a:lnTo>
                <a:lnTo>
                  <a:pt x="2223" y="664463"/>
                </a:lnTo>
                <a:lnTo>
                  <a:pt x="3493" y="658117"/>
                </a:lnTo>
                <a:lnTo>
                  <a:pt x="4763" y="651771"/>
                </a:lnTo>
                <a:lnTo>
                  <a:pt x="6986" y="645107"/>
                </a:lnTo>
                <a:lnTo>
                  <a:pt x="8891" y="638761"/>
                </a:lnTo>
                <a:lnTo>
                  <a:pt x="11114" y="633049"/>
                </a:lnTo>
                <a:lnTo>
                  <a:pt x="13337" y="627020"/>
                </a:lnTo>
                <a:lnTo>
                  <a:pt x="16512" y="621309"/>
                </a:lnTo>
                <a:lnTo>
                  <a:pt x="19052" y="615915"/>
                </a:lnTo>
                <a:lnTo>
                  <a:pt x="22228" y="610520"/>
                </a:lnTo>
                <a:lnTo>
                  <a:pt x="25721" y="605443"/>
                </a:lnTo>
                <a:lnTo>
                  <a:pt x="29214" y="600366"/>
                </a:lnTo>
                <a:lnTo>
                  <a:pt x="33024" y="595607"/>
                </a:lnTo>
                <a:lnTo>
                  <a:pt x="36835" y="591164"/>
                </a:lnTo>
                <a:lnTo>
                  <a:pt x="41280" y="587039"/>
                </a:lnTo>
                <a:lnTo>
                  <a:pt x="45408" y="582597"/>
                </a:lnTo>
                <a:lnTo>
                  <a:pt x="49854" y="579106"/>
                </a:lnTo>
                <a:lnTo>
                  <a:pt x="54299" y="575299"/>
                </a:lnTo>
                <a:lnTo>
                  <a:pt x="59380" y="572125"/>
                </a:lnTo>
                <a:lnTo>
                  <a:pt x="63826" y="569270"/>
                </a:lnTo>
                <a:lnTo>
                  <a:pt x="69224" y="566096"/>
                </a:lnTo>
                <a:lnTo>
                  <a:pt x="73987" y="563875"/>
                </a:lnTo>
                <a:lnTo>
                  <a:pt x="79385" y="561654"/>
                </a:lnTo>
                <a:lnTo>
                  <a:pt x="84783" y="559750"/>
                </a:lnTo>
                <a:lnTo>
                  <a:pt x="90182" y="558164"/>
                </a:lnTo>
                <a:lnTo>
                  <a:pt x="95897" y="557212"/>
                </a:lnTo>
                <a:lnTo>
                  <a:pt x="101296" y="556260"/>
                </a:lnTo>
                <a:lnTo>
                  <a:pt x="107329" y="555625"/>
                </a:lnTo>
                <a:close/>
                <a:moveTo>
                  <a:pt x="519521" y="4763"/>
                </a:moveTo>
                <a:lnTo>
                  <a:pt x="686979" y="4763"/>
                </a:lnTo>
                <a:lnTo>
                  <a:pt x="692380" y="5081"/>
                </a:lnTo>
                <a:lnTo>
                  <a:pt x="698418" y="5398"/>
                </a:lnTo>
                <a:lnTo>
                  <a:pt x="704137" y="6351"/>
                </a:lnTo>
                <a:lnTo>
                  <a:pt x="709539" y="7938"/>
                </a:lnTo>
                <a:lnTo>
                  <a:pt x="715259" y="9208"/>
                </a:lnTo>
                <a:lnTo>
                  <a:pt x="720661" y="11113"/>
                </a:lnTo>
                <a:lnTo>
                  <a:pt x="725745" y="13018"/>
                </a:lnTo>
                <a:lnTo>
                  <a:pt x="730829" y="15876"/>
                </a:lnTo>
                <a:lnTo>
                  <a:pt x="735913" y="18416"/>
                </a:lnTo>
                <a:lnTo>
                  <a:pt x="740679" y="21273"/>
                </a:lnTo>
                <a:lnTo>
                  <a:pt x="745446" y="24766"/>
                </a:lnTo>
                <a:lnTo>
                  <a:pt x="750212" y="28258"/>
                </a:lnTo>
                <a:lnTo>
                  <a:pt x="754661" y="32068"/>
                </a:lnTo>
                <a:lnTo>
                  <a:pt x="758791" y="36196"/>
                </a:lnTo>
                <a:lnTo>
                  <a:pt x="762922" y="40323"/>
                </a:lnTo>
                <a:lnTo>
                  <a:pt x="767053" y="45086"/>
                </a:lnTo>
                <a:lnTo>
                  <a:pt x="770548" y="49531"/>
                </a:lnTo>
                <a:lnTo>
                  <a:pt x="774362" y="54611"/>
                </a:lnTo>
                <a:lnTo>
                  <a:pt x="777539" y="60008"/>
                </a:lnTo>
                <a:lnTo>
                  <a:pt x="780717" y="65088"/>
                </a:lnTo>
                <a:lnTo>
                  <a:pt x="783894" y="70803"/>
                </a:lnTo>
                <a:lnTo>
                  <a:pt x="786436" y="76518"/>
                </a:lnTo>
                <a:lnTo>
                  <a:pt x="788661" y="82551"/>
                </a:lnTo>
                <a:lnTo>
                  <a:pt x="791203" y="88583"/>
                </a:lnTo>
                <a:lnTo>
                  <a:pt x="793109" y="94933"/>
                </a:lnTo>
                <a:lnTo>
                  <a:pt x="795016" y="100966"/>
                </a:lnTo>
                <a:lnTo>
                  <a:pt x="796287" y="107633"/>
                </a:lnTo>
                <a:lnTo>
                  <a:pt x="797558" y="114301"/>
                </a:lnTo>
                <a:lnTo>
                  <a:pt x="798829" y="121286"/>
                </a:lnTo>
                <a:lnTo>
                  <a:pt x="799464" y="127636"/>
                </a:lnTo>
                <a:lnTo>
                  <a:pt x="800100" y="134938"/>
                </a:lnTo>
                <a:lnTo>
                  <a:pt x="800100" y="141923"/>
                </a:lnTo>
                <a:lnTo>
                  <a:pt x="800100" y="661671"/>
                </a:lnTo>
                <a:lnTo>
                  <a:pt x="800100" y="668656"/>
                </a:lnTo>
                <a:lnTo>
                  <a:pt x="799464" y="675641"/>
                </a:lnTo>
                <a:lnTo>
                  <a:pt x="798829" y="682308"/>
                </a:lnTo>
                <a:lnTo>
                  <a:pt x="797558" y="689293"/>
                </a:lnTo>
                <a:lnTo>
                  <a:pt x="796287" y="695961"/>
                </a:lnTo>
                <a:lnTo>
                  <a:pt x="795016" y="702311"/>
                </a:lnTo>
                <a:lnTo>
                  <a:pt x="793109" y="708661"/>
                </a:lnTo>
                <a:lnTo>
                  <a:pt x="791203" y="715011"/>
                </a:lnTo>
                <a:lnTo>
                  <a:pt x="788661" y="721043"/>
                </a:lnTo>
                <a:lnTo>
                  <a:pt x="786436" y="727076"/>
                </a:lnTo>
                <a:lnTo>
                  <a:pt x="783894" y="732473"/>
                </a:lnTo>
                <a:lnTo>
                  <a:pt x="780717" y="738188"/>
                </a:lnTo>
                <a:lnTo>
                  <a:pt x="777539" y="743268"/>
                </a:lnTo>
                <a:lnTo>
                  <a:pt x="774362" y="748666"/>
                </a:lnTo>
                <a:lnTo>
                  <a:pt x="770548" y="753746"/>
                </a:lnTo>
                <a:lnTo>
                  <a:pt x="767053" y="758508"/>
                </a:lnTo>
                <a:lnTo>
                  <a:pt x="762922" y="762953"/>
                </a:lnTo>
                <a:lnTo>
                  <a:pt x="758791" y="767080"/>
                </a:lnTo>
                <a:lnTo>
                  <a:pt x="754661" y="771525"/>
                </a:lnTo>
                <a:lnTo>
                  <a:pt x="750212" y="775018"/>
                </a:lnTo>
                <a:lnTo>
                  <a:pt x="745446" y="778510"/>
                </a:lnTo>
                <a:lnTo>
                  <a:pt x="740679" y="782003"/>
                </a:lnTo>
                <a:lnTo>
                  <a:pt x="735913" y="784860"/>
                </a:lnTo>
                <a:lnTo>
                  <a:pt x="730829" y="787718"/>
                </a:lnTo>
                <a:lnTo>
                  <a:pt x="725745" y="790258"/>
                </a:lnTo>
                <a:lnTo>
                  <a:pt x="720661" y="792480"/>
                </a:lnTo>
                <a:lnTo>
                  <a:pt x="715259" y="794068"/>
                </a:lnTo>
                <a:lnTo>
                  <a:pt x="709539" y="795655"/>
                </a:lnTo>
                <a:lnTo>
                  <a:pt x="704137" y="797243"/>
                </a:lnTo>
                <a:lnTo>
                  <a:pt x="698418" y="797878"/>
                </a:lnTo>
                <a:lnTo>
                  <a:pt x="692380" y="798513"/>
                </a:lnTo>
                <a:lnTo>
                  <a:pt x="686979" y="798513"/>
                </a:lnTo>
                <a:lnTo>
                  <a:pt x="519521" y="798513"/>
                </a:lnTo>
                <a:lnTo>
                  <a:pt x="513484" y="798513"/>
                </a:lnTo>
                <a:lnTo>
                  <a:pt x="508082" y="797878"/>
                </a:lnTo>
                <a:lnTo>
                  <a:pt x="502362" y="797243"/>
                </a:lnTo>
                <a:lnTo>
                  <a:pt x="496643" y="795655"/>
                </a:lnTo>
                <a:lnTo>
                  <a:pt x="491241" y="794068"/>
                </a:lnTo>
                <a:lnTo>
                  <a:pt x="485839" y="792480"/>
                </a:lnTo>
                <a:lnTo>
                  <a:pt x="480437" y="790258"/>
                </a:lnTo>
                <a:lnTo>
                  <a:pt x="475353" y="787718"/>
                </a:lnTo>
                <a:lnTo>
                  <a:pt x="470269" y="784860"/>
                </a:lnTo>
                <a:lnTo>
                  <a:pt x="465502" y="782003"/>
                </a:lnTo>
                <a:lnTo>
                  <a:pt x="460736" y="778510"/>
                </a:lnTo>
                <a:lnTo>
                  <a:pt x="456287" y="775018"/>
                </a:lnTo>
                <a:lnTo>
                  <a:pt x="451839" y="771525"/>
                </a:lnTo>
                <a:lnTo>
                  <a:pt x="447708" y="767080"/>
                </a:lnTo>
                <a:lnTo>
                  <a:pt x="443259" y="762953"/>
                </a:lnTo>
                <a:lnTo>
                  <a:pt x="439446" y="758508"/>
                </a:lnTo>
                <a:lnTo>
                  <a:pt x="435633" y="753746"/>
                </a:lnTo>
                <a:lnTo>
                  <a:pt x="432138" y="748666"/>
                </a:lnTo>
                <a:lnTo>
                  <a:pt x="428960" y="743268"/>
                </a:lnTo>
                <a:lnTo>
                  <a:pt x="425465" y="738188"/>
                </a:lnTo>
                <a:lnTo>
                  <a:pt x="422605" y="732473"/>
                </a:lnTo>
                <a:lnTo>
                  <a:pt x="420063" y="727076"/>
                </a:lnTo>
                <a:lnTo>
                  <a:pt x="417521" y="721043"/>
                </a:lnTo>
                <a:lnTo>
                  <a:pt x="415297" y="715011"/>
                </a:lnTo>
                <a:lnTo>
                  <a:pt x="413390" y="708661"/>
                </a:lnTo>
                <a:lnTo>
                  <a:pt x="411484" y="702311"/>
                </a:lnTo>
                <a:lnTo>
                  <a:pt x="409895" y="695961"/>
                </a:lnTo>
                <a:lnTo>
                  <a:pt x="408624" y="689293"/>
                </a:lnTo>
                <a:lnTo>
                  <a:pt x="407671" y="682308"/>
                </a:lnTo>
                <a:lnTo>
                  <a:pt x="407035" y="675641"/>
                </a:lnTo>
                <a:lnTo>
                  <a:pt x="406400" y="668656"/>
                </a:lnTo>
                <a:lnTo>
                  <a:pt x="406400" y="661671"/>
                </a:lnTo>
                <a:lnTo>
                  <a:pt x="406400" y="141923"/>
                </a:lnTo>
                <a:lnTo>
                  <a:pt x="406400" y="134938"/>
                </a:lnTo>
                <a:lnTo>
                  <a:pt x="407035" y="127636"/>
                </a:lnTo>
                <a:lnTo>
                  <a:pt x="407671" y="121286"/>
                </a:lnTo>
                <a:lnTo>
                  <a:pt x="408624" y="114301"/>
                </a:lnTo>
                <a:lnTo>
                  <a:pt x="409895" y="107633"/>
                </a:lnTo>
                <a:lnTo>
                  <a:pt x="411484" y="100966"/>
                </a:lnTo>
                <a:lnTo>
                  <a:pt x="413390" y="94933"/>
                </a:lnTo>
                <a:lnTo>
                  <a:pt x="415297" y="88583"/>
                </a:lnTo>
                <a:lnTo>
                  <a:pt x="417521" y="82551"/>
                </a:lnTo>
                <a:lnTo>
                  <a:pt x="420063" y="76518"/>
                </a:lnTo>
                <a:lnTo>
                  <a:pt x="422605" y="70803"/>
                </a:lnTo>
                <a:lnTo>
                  <a:pt x="425465" y="65088"/>
                </a:lnTo>
                <a:lnTo>
                  <a:pt x="428960" y="60008"/>
                </a:lnTo>
                <a:lnTo>
                  <a:pt x="432138" y="54611"/>
                </a:lnTo>
                <a:lnTo>
                  <a:pt x="435633" y="49531"/>
                </a:lnTo>
                <a:lnTo>
                  <a:pt x="439446" y="45086"/>
                </a:lnTo>
                <a:lnTo>
                  <a:pt x="443259" y="40323"/>
                </a:lnTo>
                <a:lnTo>
                  <a:pt x="447708" y="36196"/>
                </a:lnTo>
                <a:lnTo>
                  <a:pt x="451839" y="32068"/>
                </a:lnTo>
                <a:lnTo>
                  <a:pt x="456287" y="28258"/>
                </a:lnTo>
                <a:lnTo>
                  <a:pt x="460736" y="24766"/>
                </a:lnTo>
                <a:lnTo>
                  <a:pt x="465502" y="21273"/>
                </a:lnTo>
                <a:lnTo>
                  <a:pt x="470269" y="18416"/>
                </a:lnTo>
                <a:lnTo>
                  <a:pt x="475353" y="15876"/>
                </a:lnTo>
                <a:lnTo>
                  <a:pt x="480437" y="13018"/>
                </a:lnTo>
                <a:lnTo>
                  <a:pt x="485839" y="11113"/>
                </a:lnTo>
                <a:lnTo>
                  <a:pt x="491241" y="9208"/>
                </a:lnTo>
                <a:lnTo>
                  <a:pt x="496643" y="7938"/>
                </a:lnTo>
                <a:lnTo>
                  <a:pt x="502362" y="6351"/>
                </a:lnTo>
                <a:lnTo>
                  <a:pt x="508082" y="5398"/>
                </a:lnTo>
                <a:lnTo>
                  <a:pt x="513484" y="5081"/>
                </a:lnTo>
                <a:lnTo>
                  <a:pt x="519521" y="4763"/>
                </a:lnTo>
                <a:close/>
                <a:moveTo>
                  <a:pt x="1749834" y="0"/>
                </a:moveTo>
                <a:lnTo>
                  <a:pt x="1916974" y="0"/>
                </a:lnTo>
                <a:lnTo>
                  <a:pt x="1923012" y="318"/>
                </a:lnTo>
                <a:lnTo>
                  <a:pt x="1928731" y="953"/>
                </a:lnTo>
                <a:lnTo>
                  <a:pt x="1934133" y="1588"/>
                </a:lnTo>
                <a:lnTo>
                  <a:pt x="1939853" y="2859"/>
                </a:lnTo>
                <a:lnTo>
                  <a:pt x="1945255" y="4129"/>
                </a:lnTo>
                <a:lnTo>
                  <a:pt x="1950656" y="6035"/>
                </a:lnTo>
                <a:lnTo>
                  <a:pt x="1956058" y="8576"/>
                </a:lnTo>
                <a:lnTo>
                  <a:pt x="1961142" y="10799"/>
                </a:lnTo>
                <a:lnTo>
                  <a:pt x="1966226" y="13340"/>
                </a:lnTo>
                <a:lnTo>
                  <a:pt x="1970993" y="16834"/>
                </a:lnTo>
                <a:lnTo>
                  <a:pt x="1975759" y="20010"/>
                </a:lnTo>
                <a:lnTo>
                  <a:pt x="1980208" y="23187"/>
                </a:lnTo>
                <a:lnTo>
                  <a:pt x="1984974" y="27316"/>
                </a:lnTo>
                <a:lnTo>
                  <a:pt x="1988787" y="31127"/>
                </a:lnTo>
                <a:lnTo>
                  <a:pt x="1993236" y="35574"/>
                </a:lnTo>
                <a:lnTo>
                  <a:pt x="1997049" y="40021"/>
                </a:lnTo>
                <a:lnTo>
                  <a:pt x="2000862" y="45103"/>
                </a:lnTo>
                <a:lnTo>
                  <a:pt x="2004357" y="49867"/>
                </a:lnTo>
                <a:lnTo>
                  <a:pt x="2007853" y="54949"/>
                </a:lnTo>
                <a:lnTo>
                  <a:pt x="2011030" y="60667"/>
                </a:lnTo>
                <a:lnTo>
                  <a:pt x="2013890" y="65749"/>
                </a:lnTo>
                <a:lnTo>
                  <a:pt x="2016750" y="71784"/>
                </a:lnTo>
                <a:lnTo>
                  <a:pt x="2019292" y="77819"/>
                </a:lnTo>
                <a:lnTo>
                  <a:pt x="2021516" y="83536"/>
                </a:lnTo>
                <a:lnTo>
                  <a:pt x="2023423" y="89888"/>
                </a:lnTo>
                <a:lnTo>
                  <a:pt x="2025329" y="96241"/>
                </a:lnTo>
                <a:lnTo>
                  <a:pt x="2026918" y="102594"/>
                </a:lnTo>
                <a:lnTo>
                  <a:pt x="2028189" y="109264"/>
                </a:lnTo>
                <a:lnTo>
                  <a:pt x="2029142" y="116252"/>
                </a:lnTo>
                <a:lnTo>
                  <a:pt x="2029778" y="122922"/>
                </a:lnTo>
                <a:lnTo>
                  <a:pt x="2030095" y="130227"/>
                </a:lnTo>
                <a:lnTo>
                  <a:pt x="2030413" y="136897"/>
                </a:lnTo>
                <a:lnTo>
                  <a:pt x="2030413" y="657170"/>
                </a:lnTo>
                <a:lnTo>
                  <a:pt x="2030095" y="663841"/>
                </a:lnTo>
                <a:lnTo>
                  <a:pt x="2029778" y="670828"/>
                </a:lnTo>
                <a:lnTo>
                  <a:pt x="2029142" y="677816"/>
                </a:lnTo>
                <a:lnTo>
                  <a:pt x="2028189" y="684486"/>
                </a:lnTo>
                <a:lnTo>
                  <a:pt x="2026918" y="691157"/>
                </a:lnTo>
                <a:lnTo>
                  <a:pt x="2025329" y="697509"/>
                </a:lnTo>
                <a:lnTo>
                  <a:pt x="2023423" y="704179"/>
                </a:lnTo>
                <a:lnTo>
                  <a:pt x="2021516" y="710214"/>
                </a:lnTo>
                <a:lnTo>
                  <a:pt x="2019292" y="716249"/>
                </a:lnTo>
                <a:lnTo>
                  <a:pt x="2016750" y="722284"/>
                </a:lnTo>
                <a:lnTo>
                  <a:pt x="2013890" y="728001"/>
                </a:lnTo>
                <a:lnTo>
                  <a:pt x="2011030" y="733401"/>
                </a:lnTo>
                <a:lnTo>
                  <a:pt x="2007853" y="738801"/>
                </a:lnTo>
                <a:lnTo>
                  <a:pt x="2004357" y="743883"/>
                </a:lnTo>
                <a:lnTo>
                  <a:pt x="2000862" y="748965"/>
                </a:lnTo>
                <a:lnTo>
                  <a:pt x="1997049" y="754047"/>
                </a:lnTo>
                <a:lnTo>
                  <a:pt x="1993236" y="758176"/>
                </a:lnTo>
                <a:lnTo>
                  <a:pt x="1988787" y="762622"/>
                </a:lnTo>
                <a:lnTo>
                  <a:pt x="1984974" y="766752"/>
                </a:lnTo>
                <a:lnTo>
                  <a:pt x="1980208" y="770246"/>
                </a:lnTo>
                <a:lnTo>
                  <a:pt x="1975759" y="774057"/>
                </a:lnTo>
                <a:lnTo>
                  <a:pt x="1970993" y="777233"/>
                </a:lnTo>
                <a:lnTo>
                  <a:pt x="1966226" y="780410"/>
                </a:lnTo>
                <a:lnTo>
                  <a:pt x="1961142" y="783268"/>
                </a:lnTo>
                <a:lnTo>
                  <a:pt x="1956058" y="785492"/>
                </a:lnTo>
                <a:lnTo>
                  <a:pt x="1950656" y="787715"/>
                </a:lnTo>
                <a:lnTo>
                  <a:pt x="1945255" y="789621"/>
                </a:lnTo>
                <a:lnTo>
                  <a:pt x="1939853" y="791209"/>
                </a:lnTo>
                <a:lnTo>
                  <a:pt x="1934133" y="792162"/>
                </a:lnTo>
                <a:lnTo>
                  <a:pt x="1928731" y="793115"/>
                </a:lnTo>
                <a:lnTo>
                  <a:pt x="1923012" y="793750"/>
                </a:lnTo>
                <a:lnTo>
                  <a:pt x="1916974" y="793750"/>
                </a:lnTo>
                <a:lnTo>
                  <a:pt x="1749834" y="793750"/>
                </a:lnTo>
                <a:lnTo>
                  <a:pt x="1744115" y="793750"/>
                </a:lnTo>
                <a:lnTo>
                  <a:pt x="1738077" y="793115"/>
                </a:lnTo>
                <a:lnTo>
                  <a:pt x="1732358" y="792162"/>
                </a:lnTo>
                <a:lnTo>
                  <a:pt x="1726956" y="791209"/>
                </a:lnTo>
                <a:lnTo>
                  <a:pt x="1721554" y="789621"/>
                </a:lnTo>
                <a:lnTo>
                  <a:pt x="1716152" y="787715"/>
                </a:lnTo>
                <a:lnTo>
                  <a:pt x="1710750" y="785492"/>
                </a:lnTo>
                <a:lnTo>
                  <a:pt x="1705666" y="783268"/>
                </a:lnTo>
                <a:lnTo>
                  <a:pt x="1700900" y="780410"/>
                </a:lnTo>
                <a:lnTo>
                  <a:pt x="1695816" y="777233"/>
                </a:lnTo>
                <a:lnTo>
                  <a:pt x="1691050" y="774057"/>
                </a:lnTo>
                <a:lnTo>
                  <a:pt x="1686283" y="770246"/>
                </a:lnTo>
                <a:lnTo>
                  <a:pt x="1682152" y="766752"/>
                </a:lnTo>
                <a:lnTo>
                  <a:pt x="1677704" y="762622"/>
                </a:lnTo>
                <a:lnTo>
                  <a:pt x="1673891" y="758176"/>
                </a:lnTo>
                <a:lnTo>
                  <a:pt x="1669760" y="754047"/>
                </a:lnTo>
                <a:lnTo>
                  <a:pt x="1665947" y="748965"/>
                </a:lnTo>
                <a:lnTo>
                  <a:pt x="1662134" y="743883"/>
                </a:lnTo>
                <a:lnTo>
                  <a:pt x="1658956" y="738801"/>
                </a:lnTo>
                <a:lnTo>
                  <a:pt x="1656096" y="733401"/>
                </a:lnTo>
                <a:lnTo>
                  <a:pt x="1652919" y="728001"/>
                </a:lnTo>
                <a:lnTo>
                  <a:pt x="1650059" y="722284"/>
                </a:lnTo>
                <a:lnTo>
                  <a:pt x="1647835" y="716249"/>
                </a:lnTo>
                <a:lnTo>
                  <a:pt x="1645610" y="710214"/>
                </a:lnTo>
                <a:lnTo>
                  <a:pt x="1643386" y="704179"/>
                </a:lnTo>
                <a:lnTo>
                  <a:pt x="1641480" y="697509"/>
                </a:lnTo>
                <a:lnTo>
                  <a:pt x="1640209" y="691157"/>
                </a:lnTo>
                <a:lnTo>
                  <a:pt x="1638938" y="684486"/>
                </a:lnTo>
                <a:lnTo>
                  <a:pt x="1637984" y="677816"/>
                </a:lnTo>
                <a:lnTo>
                  <a:pt x="1637349" y="670828"/>
                </a:lnTo>
                <a:lnTo>
                  <a:pt x="1636713" y="663841"/>
                </a:lnTo>
                <a:lnTo>
                  <a:pt x="1636713" y="657170"/>
                </a:lnTo>
                <a:lnTo>
                  <a:pt x="1636713" y="136897"/>
                </a:lnTo>
                <a:lnTo>
                  <a:pt x="1636713" y="130227"/>
                </a:lnTo>
                <a:lnTo>
                  <a:pt x="1637349" y="122922"/>
                </a:lnTo>
                <a:lnTo>
                  <a:pt x="1637984" y="116252"/>
                </a:lnTo>
                <a:lnTo>
                  <a:pt x="1638938" y="109264"/>
                </a:lnTo>
                <a:lnTo>
                  <a:pt x="1640209" y="102594"/>
                </a:lnTo>
                <a:lnTo>
                  <a:pt x="1641480" y="96241"/>
                </a:lnTo>
                <a:lnTo>
                  <a:pt x="1643386" y="89888"/>
                </a:lnTo>
                <a:lnTo>
                  <a:pt x="1645610" y="83536"/>
                </a:lnTo>
                <a:lnTo>
                  <a:pt x="1647835" y="77819"/>
                </a:lnTo>
                <a:lnTo>
                  <a:pt x="1650059" y="71784"/>
                </a:lnTo>
                <a:lnTo>
                  <a:pt x="1652919" y="65749"/>
                </a:lnTo>
                <a:lnTo>
                  <a:pt x="1656096" y="60667"/>
                </a:lnTo>
                <a:lnTo>
                  <a:pt x="1658956" y="54949"/>
                </a:lnTo>
                <a:lnTo>
                  <a:pt x="1662134" y="49867"/>
                </a:lnTo>
                <a:lnTo>
                  <a:pt x="1665947" y="45103"/>
                </a:lnTo>
                <a:lnTo>
                  <a:pt x="1669760" y="40021"/>
                </a:lnTo>
                <a:lnTo>
                  <a:pt x="1673891" y="35574"/>
                </a:lnTo>
                <a:lnTo>
                  <a:pt x="1677704" y="31127"/>
                </a:lnTo>
                <a:lnTo>
                  <a:pt x="1682152" y="27316"/>
                </a:lnTo>
                <a:lnTo>
                  <a:pt x="1686283" y="23187"/>
                </a:lnTo>
                <a:lnTo>
                  <a:pt x="1691050" y="20010"/>
                </a:lnTo>
                <a:lnTo>
                  <a:pt x="1695816" y="16834"/>
                </a:lnTo>
                <a:lnTo>
                  <a:pt x="1700900" y="13340"/>
                </a:lnTo>
                <a:lnTo>
                  <a:pt x="1705666" y="10799"/>
                </a:lnTo>
                <a:lnTo>
                  <a:pt x="1710750" y="8576"/>
                </a:lnTo>
                <a:lnTo>
                  <a:pt x="1716152" y="6035"/>
                </a:lnTo>
                <a:lnTo>
                  <a:pt x="1721554" y="4129"/>
                </a:lnTo>
                <a:lnTo>
                  <a:pt x="1726956" y="2859"/>
                </a:lnTo>
                <a:lnTo>
                  <a:pt x="1732358" y="1588"/>
                </a:lnTo>
                <a:lnTo>
                  <a:pt x="1738077" y="953"/>
                </a:lnTo>
                <a:lnTo>
                  <a:pt x="1744115" y="318"/>
                </a:lnTo>
                <a:lnTo>
                  <a:pt x="1749834"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67" name="MH_Other_10"/>
          <p:cNvSpPr>
            <a:spLocks noChangeAspect="1"/>
          </p:cNvSpPr>
          <p:nvPr>
            <p:custDataLst>
              <p:tags r:id="rId10"/>
            </p:custDataLst>
          </p:nvPr>
        </p:nvSpPr>
        <p:spPr bwMode="auto">
          <a:xfrm>
            <a:off x="10109206" y="1808206"/>
            <a:ext cx="293324" cy="293325"/>
          </a:xfrm>
          <a:custGeom>
            <a:avLst/>
            <a:gdLst>
              <a:gd name="T0" fmla="*/ 1597279 w 2787650"/>
              <a:gd name="T1" fmla="*/ 1636046 h 2727325"/>
              <a:gd name="T2" fmla="*/ 1627294 w 2787650"/>
              <a:gd name="T3" fmla="*/ 2215059 h 2727325"/>
              <a:gd name="T4" fmla="*/ 1883633 w 2787650"/>
              <a:gd name="T5" fmla="*/ 2097942 h 2727325"/>
              <a:gd name="T6" fmla="*/ 2087561 w 2787650"/>
              <a:gd name="T7" fmla="*/ 1909413 h 2727325"/>
              <a:gd name="T8" fmla="*/ 2223831 w 2787650"/>
              <a:gd name="T9" fmla="*/ 1665024 h 2727325"/>
              <a:gd name="T10" fmla="*/ 529196 w 2787650"/>
              <a:gd name="T11" fmla="*/ 1544733 h 2727325"/>
              <a:gd name="T12" fmla="*/ 630842 w 2787650"/>
              <a:gd name="T13" fmla="*/ 1808483 h 2727325"/>
              <a:gd name="T14" fmla="*/ 807453 w 2787650"/>
              <a:gd name="T15" fmla="*/ 2023673 h 2727325"/>
              <a:gd name="T16" fmla="*/ 1042827 w 2787650"/>
              <a:gd name="T17" fmla="*/ 2173481 h 2727325"/>
              <a:gd name="T18" fmla="*/ 1292972 w 2787650"/>
              <a:gd name="T19" fmla="*/ 1687822 h 2727325"/>
              <a:gd name="T20" fmla="*/ 1095077 w 2787650"/>
              <a:gd name="T21" fmla="*/ 1525504 h 2727325"/>
              <a:gd name="T22" fmla="*/ 1297101 w 2787650"/>
              <a:gd name="T23" fmla="*/ 1184350 h 2727325"/>
              <a:gd name="T24" fmla="*/ 1199583 w 2787650"/>
              <a:gd name="T25" fmla="*/ 1302832 h 2727325"/>
              <a:gd name="T26" fmla="*/ 1214830 w 2787650"/>
              <a:gd name="T27" fmla="*/ 1460386 h 2727325"/>
              <a:gd name="T28" fmla="*/ 1333631 w 2787650"/>
              <a:gd name="T29" fmla="*/ 1557904 h 2727325"/>
              <a:gd name="T30" fmla="*/ 1491184 w 2787650"/>
              <a:gd name="T31" fmla="*/ 1542657 h 2727325"/>
              <a:gd name="T32" fmla="*/ 1588385 w 2787650"/>
              <a:gd name="T33" fmla="*/ 1424174 h 2727325"/>
              <a:gd name="T34" fmla="*/ 1572820 w 2787650"/>
              <a:gd name="T35" fmla="*/ 1266303 h 2727325"/>
              <a:gd name="T36" fmla="*/ 1454655 w 2787650"/>
              <a:gd name="T37" fmla="*/ 1168785 h 2727325"/>
              <a:gd name="T38" fmla="*/ 1570279 w 2787650"/>
              <a:gd name="T39" fmla="*/ 1073173 h 2727325"/>
              <a:gd name="T40" fmla="*/ 1723068 w 2787650"/>
              <a:gd name="T41" fmla="*/ 1278691 h 2727325"/>
              <a:gd name="T42" fmla="*/ 2197149 w 2787650"/>
              <a:gd name="T43" fmla="*/ 996602 h 2727325"/>
              <a:gd name="T44" fmla="*/ 2042138 w 2787650"/>
              <a:gd name="T45" fmla="*/ 764591 h 2727325"/>
              <a:gd name="T46" fmla="*/ 1823916 w 2787650"/>
              <a:gd name="T47" fmla="*/ 592566 h 2727325"/>
              <a:gd name="T48" fmla="*/ 1557095 w 2787650"/>
              <a:gd name="T49" fmla="*/ 496397 h 2727325"/>
              <a:gd name="T50" fmla="*/ 1042827 w 2787650"/>
              <a:gd name="T51" fmla="*/ 553527 h 2727325"/>
              <a:gd name="T52" fmla="*/ 807453 w 2787650"/>
              <a:gd name="T53" fmla="*/ 703652 h 2727325"/>
              <a:gd name="T54" fmla="*/ 630842 w 2787650"/>
              <a:gd name="T55" fmla="*/ 918842 h 2727325"/>
              <a:gd name="T56" fmla="*/ 529196 w 2787650"/>
              <a:gd name="T57" fmla="*/ 1182909 h 2727325"/>
              <a:gd name="T58" fmla="*/ 1153524 w 2787650"/>
              <a:gd name="T59" fmla="*/ 1123361 h 2727325"/>
              <a:gd name="T60" fmla="*/ 1107627 w 2787650"/>
              <a:gd name="T61" fmla="*/ 952 h 2727325"/>
              <a:gd name="T62" fmla="*/ 1311873 w 2787650"/>
              <a:gd name="T63" fmla="*/ 257403 h 2727325"/>
              <a:gd name="T64" fmla="*/ 1636823 w 2787650"/>
              <a:gd name="T65" fmla="*/ 28882 h 2727325"/>
              <a:gd name="T66" fmla="*/ 1947798 w 2787650"/>
              <a:gd name="T67" fmla="*/ 80617 h 2727325"/>
              <a:gd name="T68" fmla="*/ 1925880 w 2787650"/>
              <a:gd name="T69" fmla="*/ 390389 h 2727325"/>
              <a:gd name="T70" fmla="*/ 2357242 w 2787650"/>
              <a:gd name="T71" fmla="*/ 435775 h 2727325"/>
              <a:gd name="T72" fmla="*/ 2452853 w 2787650"/>
              <a:gd name="T73" fmla="*/ 451327 h 2727325"/>
              <a:gd name="T74" fmla="*/ 2580228 w 2787650"/>
              <a:gd name="T75" fmla="*/ 730630 h 2727325"/>
              <a:gd name="T76" fmla="*/ 2480805 w 2787650"/>
              <a:gd name="T77" fmla="*/ 1138158 h 2727325"/>
              <a:gd name="T78" fmla="*/ 2784474 w 2787650"/>
              <a:gd name="T79" fmla="*/ 1226709 h 2727325"/>
              <a:gd name="T80" fmla="*/ 2745403 w 2787650"/>
              <a:gd name="T81" fmla="*/ 1543146 h 2727325"/>
              <a:gd name="T82" fmla="*/ 2428712 w 2787650"/>
              <a:gd name="T83" fmla="*/ 1764684 h 2727325"/>
              <a:gd name="T84" fmla="*/ 2602781 w 2787650"/>
              <a:gd name="T85" fmla="*/ 2050334 h 2727325"/>
              <a:gd name="T86" fmla="*/ 2401712 w 2787650"/>
              <a:gd name="T87" fmla="*/ 2304245 h 2727325"/>
              <a:gd name="T88" fmla="*/ 2046585 w 2787650"/>
              <a:gd name="T89" fmla="*/ 2260446 h 2727325"/>
              <a:gd name="T90" fmla="*/ 1977656 w 2787650"/>
              <a:gd name="T91" fmla="*/ 2612113 h 2727325"/>
              <a:gd name="T92" fmla="*/ 1673670 w 2787650"/>
              <a:gd name="T93" fmla="*/ 2724786 h 2727325"/>
              <a:gd name="T94" fmla="*/ 1455448 w 2787650"/>
              <a:gd name="T95" fmla="*/ 2470875 h 2727325"/>
              <a:gd name="T96" fmla="*/ 1147015 w 2787650"/>
              <a:gd name="T97" fmla="*/ 2703521 h 2727325"/>
              <a:gd name="T98" fmla="*/ 834135 w 2787650"/>
              <a:gd name="T99" fmla="*/ 2642900 h 2727325"/>
              <a:gd name="T100" fmla="*/ 843982 w 2787650"/>
              <a:gd name="T101" fmla="*/ 2327097 h 2727325"/>
              <a:gd name="T102" fmla="*/ 424691 w 2787650"/>
              <a:gd name="T103" fmla="*/ 2295041 h 2727325"/>
              <a:gd name="T104" fmla="*/ 197575 w 2787650"/>
              <a:gd name="T105" fmla="*/ 2087786 h 2727325"/>
              <a:gd name="T106" fmla="*/ 213139 w 2787650"/>
              <a:gd name="T107" fmla="*/ 1992252 h 2727325"/>
              <a:gd name="T108" fmla="*/ 303033 w 2787650"/>
              <a:gd name="T109" fmla="*/ 1568855 h 2727325"/>
              <a:gd name="T110" fmla="*/ 1588 w 2787650"/>
              <a:gd name="T111" fmla="*/ 1493951 h 2727325"/>
              <a:gd name="T112" fmla="*/ 48282 w 2787650"/>
              <a:gd name="T113" fmla="*/ 1181640 h 2727325"/>
              <a:gd name="T114" fmla="*/ 366244 w 2787650"/>
              <a:gd name="T115" fmla="*/ 943598 h 2727325"/>
              <a:gd name="T116" fmla="*/ 185187 w 2787650"/>
              <a:gd name="T117" fmla="*/ 670326 h 2727325"/>
              <a:gd name="T118" fmla="*/ 392609 w 2787650"/>
              <a:gd name="T119" fmla="*/ 422762 h 2727325"/>
              <a:gd name="T120" fmla="*/ 757900 w 2787650"/>
              <a:gd name="T121" fmla="*/ 454501 h 2727325"/>
              <a:gd name="T122" fmla="*/ 812217 w 2787650"/>
              <a:gd name="T123" fmla="*/ 109499 h 272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68" name="MH_Other_11"/>
          <p:cNvSpPr>
            <a:spLocks noChangeAspect="1"/>
          </p:cNvSpPr>
          <p:nvPr>
            <p:custDataLst>
              <p:tags r:id="rId11"/>
            </p:custDataLst>
          </p:nvPr>
        </p:nvSpPr>
        <p:spPr bwMode="auto">
          <a:xfrm>
            <a:off x="10145370" y="5321062"/>
            <a:ext cx="293324" cy="30236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69" name="MH_Other_12"/>
          <p:cNvSpPr>
            <a:spLocks noChangeAspect="1" noChangeArrowheads="1"/>
          </p:cNvSpPr>
          <p:nvPr>
            <p:custDataLst>
              <p:tags r:id="rId12"/>
            </p:custDataLst>
          </p:nvPr>
        </p:nvSpPr>
        <p:spPr bwMode="auto">
          <a:xfrm>
            <a:off x="7173957" y="5327761"/>
            <a:ext cx="291314" cy="287667"/>
          </a:xfrm>
          <a:custGeom>
            <a:avLst/>
            <a:gdLst>
              <a:gd name="T0" fmla="*/ 186557 w 1993900"/>
              <a:gd name="T1" fmla="*/ 1472016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5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6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6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70" name="MH_Other_13"/>
          <p:cNvSpPr>
            <a:spLocks noChangeAspect="1"/>
          </p:cNvSpPr>
          <p:nvPr>
            <p:custDataLst>
              <p:tags r:id="rId13"/>
            </p:custDataLst>
          </p:nvPr>
        </p:nvSpPr>
        <p:spPr bwMode="auto">
          <a:xfrm>
            <a:off x="4236695" y="5321063"/>
            <a:ext cx="247115" cy="304467"/>
          </a:xfrm>
          <a:custGeom>
            <a:avLst/>
            <a:gdLst>
              <a:gd name="T0" fmla="*/ 2147483646 w 4388"/>
              <a:gd name="T1" fmla="*/ 0 h 5157"/>
              <a:gd name="T2" fmla="*/ 2147483646 w 4388"/>
              <a:gd name="T3" fmla="*/ 2147483646 h 5157"/>
              <a:gd name="T4" fmla="*/ 0 w 4388"/>
              <a:gd name="T5" fmla="*/ 2147483646 h 5157"/>
              <a:gd name="T6" fmla="*/ 2147483646 w 4388"/>
              <a:gd name="T7" fmla="*/ 2147483646 h 5157"/>
              <a:gd name="T8" fmla="*/ 2147483646 w 4388"/>
              <a:gd name="T9" fmla="*/ 2147483646 h 5157"/>
              <a:gd name="T10" fmla="*/ 2147483646 w 4388"/>
              <a:gd name="T11" fmla="*/ 2147483646 h 5157"/>
              <a:gd name="T12" fmla="*/ 2147483646 w 4388"/>
              <a:gd name="T13" fmla="*/ 2147483646 h 5157"/>
              <a:gd name="T14" fmla="*/ 2147483646 w 4388"/>
              <a:gd name="T15" fmla="*/ 2147483646 h 5157"/>
              <a:gd name="T16" fmla="*/ 2147483646 w 4388"/>
              <a:gd name="T17" fmla="*/ 2147483646 h 5157"/>
              <a:gd name="T18" fmla="*/ 2147483646 w 4388"/>
              <a:gd name="T19" fmla="*/ 2147483646 h 5157"/>
              <a:gd name="T20" fmla="*/ 2147483646 w 4388"/>
              <a:gd name="T21" fmla="*/ 2147483646 h 5157"/>
              <a:gd name="T22" fmla="*/ 2147483646 w 4388"/>
              <a:gd name="T23" fmla="*/ 2147483646 h 5157"/>
              <a:gd name="T24" fmla="*/ 2147483646 w 4388"/>
              <a:gd name="T25" fmla="*/ 2147483646 h 5157"/>
              <a:gd name="T26" fmla="*/ 2147483646 w 4388"/>
              <a:gd name="T27" fmla="*/ 2147483646 h 5157"/>
              <a:gd name="T28" fmla="*/ 2147483646 w 4388"/>
              <a:gd name="T29" fmla="*/ 2147483646 h 5157"/>
              <a:gd name="T30" fmla="*/ 2147483646 w 4388"/>
              <a:gd name="T31" fmla="*/ 2147483646 h 5157"/>
              <a:gd name="T32" fmla="*/ 2147483646 w 4388"/>
              <a:gd name="T33" fmla="*/ 2147483646 h 5157"/>
              <a:gd name="T34" fmla="*/ 2147483646 w 4388"/>
              <a:gd name="T35" fmla="*/ 2147483646 h 5157"/>
              <a:gd name="T36" fmla="*/ 2147483646 w 4388"/>
              <a:gd name="T37" fmla="*/ 2147483646 h 5157"/>
              <a:gd name="T38" fmla="*/ 2147483646 w 4388"/>
              <a:gd name="T39" fmla="*/ 2147483646 h 5157"/>
              <a:gd name="T40" fmla="*/ 2147483646 w 4388"/>
              <a:gd name="T41" fmla="*/ 2147483646 h 5157"/>
              <a:gd name="T42" fmla="*/ 2147483646 w 4388"/>
              <a:gd name="T43" fmla="*/ 2147483646 h 5157"/>
              <a:gd name="T44" fmla="*/ 2147483646 w 4388"/>
              <a:gd name="T45" fmla="*/ 2147483646 h 5157"/>
              <a:gd name="T46" fmla="*/ 2147483646 w 4388"/>
              <a:gd name="T47" fmla="*/ 2147483646 h 5157"/>
              <a:gd name="T48" fmla="*/ 2147483646 w 4388"/>
              <a:gd name="T49" fmla="*/ 2147483646 h 5157"/>
              <a:gd name="T50" fmla="*/ 2147483646 w 4388"/>
              <a:gd name="T51" fmla="*/ 2147483646 h 5157"/>
              <a:gd name="T52" fmla="*/ 2147483646 w 4388"/>
              <a:gd name="T53" fmla="*/ 2147483646 h 5157"/>
              <a:gd name="T54" fmla="*/ 2147483646 w 4388"/>
              <a:gd name="T55" fmla="*/ 2147483646 h 5157"/>
              <a:gd name="T56" fmla="*/ 2147483646 w 4388"/>
              <a:gd name="T57" fmla="*/ 2147483646 h 5157"/>
              <a:gd name="T58" fmla="*/ 2147483646 w 4388"/>
              <a:gd name="T59" fmla="*/ 2147483646 h 5157"/>
              <a:gd name="T60" fmla="*/ 2147483646 w 4388"/>
              <a:gd name="T61" fmla="*/ 2147483646 h 5157"/>
              <a:gd name="T62" fmla="*/ 2147483646 w 4388"/>
              <a:gd name="T63" fmla="*/ 2147483646 h 5157"/>
              <a:gd name="T64" fmla="*/ 2147483646 w 4388"/>
              <a:gd name="T65" fmla="*/ 2147483646 h 5157"/>
              <a:gd name="T66" fmla="*/ 2147483646 w 4388"/>
              <a:gd name="T67" fmla="*/ 2147483646 h 5157"/>
              <a:gd name="T68" fmla="*/ 2147483646 w 4388"/>
              <a:gd name="T69" fmla="*/ 2147483646 h 5157"/>
              <a:gd name="T70" fmla="*/ 2147483646 w 4388"/>
              <a:gd name="T71" fmla="*/ 2147483646 h 5157"/>
              <a:gd name="T72" fmla="*/ 2147483646 w 4388"/>
              <a:gd name="T73" fmla="*/ 2147483646 h 5157"/>
              <a:gd name="T74" fmla="*/ 2147483646 w 4388"/>
              <a:gd name="T75" fmla="*/ 2147483646 h 5157"/>
              <a:gd name="T76" fmla="*/ 2147483646 w 4388"/>
              <a:gd name="T77" fmla="*/ 2147483646 h 5157"/>
              <a:gd name="T78" fmla="*/ 2147483646 w 4388"/>
              <a:gd name="T79" fmla="*/ 2147483646 h 5157"/>
              <a:gd name="T80" fmla="*/ 2147483646 w 4388"/>
              <a:gd name="T81" fmla="*/ 2147483646 h 5157"/>
              <a:gd name="T82" fmla="*/ 2147483646 w 4388"/>
              <a:gd name="T83" fmla="*/ 2147483646 h 5157"/>
              <a:gd name="T84" fmla="*/ 2147483646 w 4388"/>
              <a:gd name="T85" fmla="*/ 2147483646 h 5157"/>
              <a:gd name="T86" fmla="*/ 2147483646 w 4388"/>
              <a:gd name="T87" fmla="*/ 2147483646 h 5157"/>
              <a:gd name="T88" fmla="*/ 2147483646 w 4388"/>
              <a:gd name="T89" fmla="*/ 2147483646 h 5157"/>
              <a:gd name="T90" fmla="*/ 2147483646 w 4388"/>
              <a:gd name="T91" fmla="*/ 2147483646 h 5157"/>
              <a:gd name="T92" fmla="*/ 2147483646 w 4388"/>
              <a:gd name="T93" fmla="*/ 2147483646 h 5157"/>
              <a:gd name="T94" fmla="*/ 2147483646 w 4388"/>
              <a:gd name="T95" fmla="*/ 2147483646 h 5157"/>
              <a:gd name="T96" fmla="*/ 2147483646 w 4388"/>
              <a:gd name="T97" fmla="*/ 2147483646 h 5157"/>
              <a:gd name="T98" fmla="*/ 2147483646 w 4388"/>
              <a:gd name="T99" fmla="*/ 2147483646 h 5157"/>
              <a:gd name="T100" fmla="*/ 2147483646 w 4388"/>
              <a:gd name="T101" fmla="*/ 2147483646 h 5157"/>
              <a:gd name="T102" fmla="*/ 2147483646 w 4388"/>
              <a:gd name="T103" fmla="*/ 2147483646 h 5157"/>
              <a:gd name="T104" fmla="*/ 2147483646 w 4388"/>
              <a:gd name="T105" fmla="*/ 2147483646 h 5157"/>
              <a:gd name="T106" fmla="*/ 2147483646 w 4388"/>
              <a:gd name="T107" fmla="*/ 2147483646 h 5157"/>
              <a:gd name="T108" fmla="*/ 2147483646 w 4388"/>
              <a:gd name="T109" fmla="*/ 2147483646 h 5157"/>
              <a:gd name="T110" fmla="*/ 2147483646 w 4388"/>
              <a:gd name="T111" fmla="*/ 2147483646 h 5157"/>
              <a:gd name="T112" fmla="*/ 2147483646 w 4388"/>
              <a:gd name="T113" fmla="*/ 2147483646 h 5157"/>
              <a:gd name="T114" fmla="*/ 2147483646 w 4388"/>
              <a:gd name="T115" fmla="*/ 2147483646 h 5157"/>
              <a:gd name="T116" fmla="*/ 2147483646 w 4388"/>
              <a:gd name="T117" fmla="*/ 2147483646 h 5157"/>
              <a:gd name="T118" fmla="*/ 2147483646 w 4388"/>
              <a:gd name="T119" fmla="*/ 2147483646 h 5157"/>
              <a:gd name="T120" fmla="*/ 2147483646 w 4388"/>
              <a:gd name="T121" fmla="*/ 2147483646 h 5157"/>
              <a:gd name="T122" fmla="*/ 2147483646 w 4388"/>
              <a:gd name="T123" fmla="*/ 2147483646 h 5157"/>
              <a:gd name="T124" fmla="*/ 2147483646 w 4388"/>
              <a:gd name="T125" fmla="*/ 2147483646 h 515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388" h="5157">
                <a:moveTo>
                  <a:pt x="2467" y="1672"/>
                </a:moveTo>
                <a:lnTo>
                  <a:pt x="3665" y="170"/>
                </a:lnTo>
                <a:lnTo>
                  <a:pt x="3451" y="0"/>
                </a:lnTo>
                <a:lnTo>
                  <a:pt x="2117" y="1672"/>
                </a:lnTo>
                <a:lnTo>
                  <a:pt x="2094" y="1672"/>
                </a:lnTo>
                <a:lnTo>
                  <a:pt x="1147" y="915"/>
                </a:lnTo>
                <a:lnTo>
                  <a:pt x="998" y="1102"/>
                </a:lnTo>
                <a:lnTo>
                  <a:pt x="1711" y="1672"/>
                </a:lnTo>
                <a:lnTo>
                  <a:pt x="0" y="1672"/>
                </a:lnTo>
                <a:lnTo>
                  <a:pt x="0" y="5157"/>
                </a:lnTo>
                <a:lnTo>
                  <a:pt x="4388" y="5157"/>
                </a:lnTo>
                <a:lnTo>
                  <a:pt x="4388" y="1672"/>
                </a:lnTo>
                <a:lnTo>
                  <a:pt x="2467" y="1672"/>
                </a:lnTo>
                <a:close/>
                <a:moveTo>
                  <a:pt x="2921" y="4831"/>
                </a:moveTo>
                <a:lnTo>
                  <a:pt x="2921" y="4831"/>
                </a:lnTo>
                <a:lnTo>
                  <a:pt x="2907" y="4830"/>
                </a:lnTo>
                <a:lnTo>
                  <a:pt x="2894" y="4829"/>
                </a:lnTo>
                <a:lnTo>
                  <a:pt x="2881" y="4828"/>
                </a:lnTo>
                <a:lnTo>
                  <a:pt x="2869" y="4825"/>
                </a:lnTo>
                <a:lnTo>
                  <a:pt x="2844" y="4819"/>
                </a:lnTo>
                <a:lnTo>
                  <a:pt x="2821" y="4810"/>
                </a:lnTo>
                <a:lnTo>
                  <a:pt x="2798" y="4799"/>
                </a:lnTo>
                <a:lnTo>
                  <a:pt x="2778" y="4787"/>
                </a:lnTo>
                <a:lnTo>
                  <a:pt x="2757" y="4771"/>
                </a:lnTo>
                <a:lnTo>
                  <a:pt x="2739" y="4755"/>
                </a:lnTo>
                <a:lnTo>
                  <a:pt x="2722" y="4737"/>
                </a:lnTo>
                <a:lnTo>
                  <a:pt x="2707" y="4717"/>
                </a:lnTo>
                <a:lnTo>
                  <a:pt x="2694" y="4696"/>
                </a:lnTo>
                <a:lnTo>
                  <a:pt x="2685" y="4674"/>
                </a:lnTo>
                <a:lnTo>
                  <a:pt x="2676" y="4651"/>
                </a:lnTo>
                <a:lnTo>
                  <a:pt x="2670" y="4626"/>
                </a:lnTo>
                <a:lnTo>
                  <a:pt x="2667" y="4614"/>
                </a:lnTo>
                <a:lnTo>
                  <a:pt x="2665" y="4601"/>
                </a:lnTo>
                <a:lnTo>
                  <a:pt x="2664" y="4588"/>
                </a:lnTo>
                <a:lnTo>
                  <a:pt x="2664" y="4574"/>
                </a:lnTo>
                <a:lnTo>
                  <a:pt x="2664" y="4561"/>
                </a:lnTo>
                <a:lnTo>
                  <a:pt x="2665" y="4548"/>
                </a:lnTo>
                <a:lnTo>
                  <a:pt x="2667" y="4535"/>
                </a:lnTo>
                <a:lnTo>
                  <a:pt x="2670" y="4523"/>
                </a:lnTo>
                <a:lnTo>
                  <a:pt x="2676" y="4498"/>
                </a:lnTo>
                <a:lnTo>
                  <a:pt x="2685" y="4475"/>
                </a:lnTo>
                <a:lnTo>
                  <a:pt x="2694" y="4452"/>
                </a:lnTo>
                <a:lnTo>
                  <a:pt x="2707" y="4431"/>
                </a:lnTo>
                <a:lnTo>
                  <a:pt x="2722" y="4411"/>
                </a:lnTo>
                <a:lnTo>
                  <a:pt x="2739" y="4393"/>
                </a:lnTo>
                <a:lnTo>
                  <a:pt x="2757" y="4376"/>
                </a:lnTo>
                <a:lnTo>
                  <a:pt x="2778" y="4361"/>
                </a:lnTo>
                <a:lnTo>
                  <a:pt x="2798" y="4349"/>
                </a:lnTo>
                <a:lnTo>
                  <a:pt x="2821" y="4339"/>
                </a:lnTo>
                <a:lnTo>
                  <a:pt x="2844" y="4330"/>
                </a:lnTo>
                <a:lnTo>
                  <a:pt x="2869" y="4324"/>
                </a:lnTo>
                <a:lnTo>
                  <a:pt x="2881" y="4321"/>
                </a:lnTo>
                <a:lnTo>
                  <a:pt x="2894" y="4319"/>
                </a:lnTo>
                <a:lnTo>
                  <a:pt x="2907" y="4318"/>
                </a:lnTo>
                <a:lnTo>
                  <a:pt x="2921" y="4318"/>
                </a:lnTo>
                <a:lnTo>
                  <a:pt x="2934" y="4318"/>
                </a:lnTo>
                <a:lnTo>
                  <a:pt x="2947" y="4319"/>
                </a:lnTo>
                <a:lnTo>
                  <a:pt x="2960" y="4321"/>
                </a:lnTo>
                <a:lnTo>
                  <a:pt x="2972" y="4324"/>
                </a:lnTo>
                <a:lnTo>
                  <a:pt x="2997" y="4330"/>
                </a:lnTo>
                <a:lnTo>
                  <a:pt x="3020" y="4339"/>
                </a:lnTo>
                <a:lnTo>
                  <a:pt x="3043" y="4349"/>
                </a:lnTo>
                <a:lnTo>
                  <a:pt x="3064" y="4361"/>
                </a:lnTo>
                <a:lnTo>
                  <a:pt x="3083" y="4376"/>
                </a:lnTo>
                <a:lnTo>
                  <a:pt x="3101" y="4393"/>
                </a:lnTo>
                <a:lnTo>
                  <a:pt x="3119" y="4411"/>
                </a:lnTo>
                <a:lnTo>
                  <a:pt x="3133" y="4431"/>
                </a:lnTo>
                <a:lnTo>
                  <a:pt x="3146" y="4452"/>
                </a:lnTo>
                <a:lnTo>
                  <a:pt x="3156" y="4475"/>
                </a:lnTo>
                <a:lnTo>
                  <a:pt x="3165" y="4498"/>
                </a:lnTo>
                <a:lnTo>
                  <a:pt x="3171" y="4523"/>
                </a:lnTo>
                <a:lnTo>
                  <a:pt x="3174" y="4535"/>
                </a:lnTo>
                <a:lnTo>
                  <a:pt x="3175" y="4548"/>
                </a:lnTo>
                <a:lnTo>
                  <a:pt x="3176" y="4561"/>
                </a:lnTo>
                <a:lnTo>
                  <a:pt x="3177" y="4574"/>
                </a:lnTo>
                <a:lnTo>
                  <a:pt x="3176" y="4588"/>
                </a:lnTo>
                <a:lnTo>
                  <a:pt x="3175" y="4601"/>
                </a:lnTo>
                <a:lnTo>
                  <a:pt x="3174" y="4614"/>
                </a:lnTo>
                <a:lnTo>
                  <a:pt x="3171" y="4626"/>
                </a:lnTo>
                <a:lnTo>
                  <a:pt x="3165" y="4651"/>
                </a:lnTo>
                <a:lnTo>
                  <a:pt x="3156" y="4674"/>
                </a:lnTo>
                <a:lnTo>
                  <a:pt x="3146" y="4696"/>
                </a:lnTo>
                <a:lnTo>
                  <a:pt x="3133" y="4717"/>
                </a:lnTo>
                <a:lnTo>
                  <a:pt x="3119" y="4737"/>
                </a:lnTo>
                <a:lnTo>
                  <a:pt x="3101" y="4755"/>
                </a:lnTo>
                <a:lnTo>
                  <a:pt x="3083" y="4771"/>
                </a:lnTo>
                <a:lnTo>
                  <a:pt x="3064" y="4787"/>
                </a:lnTo>
                <a:lnTo>
                  <a:pt x="3043" y="4799"/>
                </a:lnTo>
                <a:lnTo>
                  <a:pt x="3020" y="4810"/>
                </a:lnTo>
                <a:lnTo>
                  <a:pt x="2997" y="4819"/>
                </a:lnTo>
                <a:lnTo>
                  <a:pt x="2972" y="4825"/>
                </a:lnTo>
                <a:lnTo>
                  <a:pt x="2960" y="4828"/>
                </a:lnTo>
                <a:lnTo>
                  <a:pt x="2947" y="4829"/>
                </a:lnTo>
                <a:lnTo>
                  <a:pt x="2934" y="4830"/>
                </a:lnTo>
                <a:lnTo>
                  <a:pt x="2921" y="4831"/>
                </a:lnTo>
                <a:close/>
                <a:moveTo>
                  <a:pt x="3570" y="4831"/>
                </a:moveTo>
                <a:lnTo>
                  <a:pt x="3570" y="4831"/>
                </a:lnTo>
                <a:lnTo>
                  <a:pt x="3557" y="4830"/>
                </a:lnTo>
                <a:lnTo>
                  <a:pt x="3544" y="4829"/>
                </a:lnTo>
                <a:lnTo>
                  <a:pt x="3531" y="4828"/>
                </a:lnTo>
                <a:lnTo>
                  <a:pt x="3519" y="4825"/>
                </a:lnTo>
                <a:lnTo>
                  <a:pt x="3494" y="4819"/>
                </a:lnTo>
                <a:lnTo>
                  <a:pt x="3470" y="4810"/>
                </a:lnTo>
                <a:lnTo>
                  <a:pt x="3448" y="4799"/>
                </a:lnTo>
                <a:lnTo>
                  <a:pt x="3427" y="4787"/>
                </a:lnTo>
                <a:lnTo>
                  <a:pt x="3407" y="4771"/>
                </a:lnTo>
                <a:lnTo>
                  <a:pt x="3388" y="4755"/>
                </a:lnTo>
                <a:lnTo>
                  <a:pt x="3372" y="4737"/>
                </a:lnTo>
                <a:lnTo>
                  <a:pt x="3357" y="4717"/>
                </a:lnTo>
                <a:lnTo>
                  <a:pt x="3344" y="4696"/>
                </a:lnTo>
                <a:lnTo>
                  <a:pt x="3333" y="4674"/>
                </a:lnTo>
                <a:lnTo>
                  <a:pt x="3325" y="4651"/>
                </a:lnTo>
                <a:lnTo>
                  <a:pt x="3319" y="4626"/>
                </a:lnTo>
                <a:lnTo>
                  <a:pt x="3317" y="4614"/>
                </a:lnTo>
                <a:lnTo>
                  <a:pt x="3315" y="4601"/>
                </a:lnTo>
                <a:lnTo>
                  <a:pt x="3314" y="4588"/>
                </a:lnTo>
                <a:lnTo>
                  <a:pt x="3314" y="4574"/>
                </a:lnTo>
                <a:lnTo>
                  <a:pt x="3314" y="4561"/>
                </a:lnTo>
                <a:lnTo>
                  <a:pt x="3315" y="4548"/>
                </a:lnTo>
                <a:lnTo>
                  <a:pt x="3317" y="4535"/>
                </a:lnTo>
                <a:lnTo>
                  <a:pt x="3319" y="4523"/>
                </a:lnTo>
                <a:lnTo>
                  <a:pt x="3325" y="4498"/>
                </a:lnTo>
                <a:lnTo>
                  <a:pt x="3333" y="4475"/>
                </a:lnTo>
                <a:lnTo>
                  <a:pt x="3344" y="4452"/>
                </a:lnTo>
                <a:lnTo>
                  <a:pt x="3357" y="4431"/>
                </a:lnTo>
                <a:lnTo>
                  <a:pt x="3372" y="4411"/>
                </a:lnTo>
                <a:lnTo>
                  <a:pt x="3388" y="4393"/>
                </a:lnTo>
                <a:lnTo>
                  <a:pt x="3407" y="4376"/>
                </a:lnTo>
                <a:lnTo>
                  <a:pt x="3427" y="4361"/>
                </a:lnTo>
                <a:lnTo>
                  <a:pt x="3448" y="4349"/>
                </a:lnTo>
                <a:lnTo>
                  <a:pt x="3470" y="4339"/>
                </a:lnTo>
                <a:lnTo>
                  <a:pt x="3494" y="4330"/>
                </a:lnTo>
                <a:lnTo>
                  <a:pt x="3519" y="4324"/>
                </a:lnTo>
                <a:lnTo>
                  <a:pt x="3531" y="4321"/>
                </a:lnTo>
                <a:lnTo>
                  <a:pt x="3544" y="4319"/>
                </a:lnTo>
                <a:lnTo>
                  <a:pt x="3557" y="4318"/>
                </a:lnTo>
                <a:lnTo>
                  <a:pt x="3570" y="4318"/>
                </a:lnTo>
                <a:lnTo>
                  <a:pt x="3584" y="4318"/>
                </a:lnTo>
                <a:lnTo>
                  <a:pt x="3597" y="4319"/>
                </a:lnTo>
                <a:lnTo>
                  <a:pt x="3610" y="4321"/>
                </a:lnTo>
                <a:lnTo>
                  <a:pt x="3622" y="4324"/>
                </a:lnTo>
                <a:lnTo>
                  <a:pt x="3646" y="4330"/>
                </a:lnTo>
                <a:lnTo>
                  <a:pt x="3670" y="4339"/>
                </a:lnTo>
                <a:lnTo>
                  <a:pt x="3693" y="4349"/>
                </a:lnTo>
                <a:lnTo>
                  <a:pt x="3713" y="4361"/>
                </a:lnTo>
                <a:lnTo>
                  <a:pt x="3733" y="4376"/>
                </a:lnTo>
                <a:lnTo>
                  <a:pt x="3751" y="4393"/>
                </a:lnTo>
                <a:lnTo>
                  <a:pt x="3768" y="4411"/>
                </a:lnTo>
                <a:lnTo>
                  <a:pt x="3782" y="4431"/>
                </a:lnTo>
                <a:lnTo>
                  <a:pt x="3795" y="4452"/>
                </a:lnTo>
                <a:lnTo>
                  <a:pt x="3806" y="4475"/>
                </a:lnTo>
                <a:lnTo>
                  <a:pt x="3815" y="4498"/>
                </a:lnTo>
                <a:lnTo>
                  <a:pt x="3821" y="4523"/>
                </a:lnTo>
                <a:lnTo>
                  <a:pt x="3823" y="4535"/>
                </a:lnTo>
                <a:lnTo>
                  <a:pt x="3824" y="4548"/>
                </a:lnTo>
                <a:lnTo>
                  <a:pt x="3825" y="4561"/>
                </a:lnTo>
                <a:lnTo>
                  <a:pt x="3827" y="4574"/>
                </a:lnTo>
                <a:lnTo>
                  <a:pt x="3825" y="4588"/>
                </a:lnTo>
                <a:lnTo>
                  <a:pt x="3824" y="4601"/>
                </a:lnTo>
                <a:lnTo>
                  <a:pt x="3823" y="4614"/>
                </a:lnTo>
                <a:lnTo>
                  <a:pt x="3821" y="4626"/>
                </a:lnTo>
                <a:lnTo>
                  <a:pt x="3815" y="4651"/>
                </a:lnTo>
                <a:lnTo>
                  <a:pt x="3806" y="4674"/>
                </a:lnTo>
                <a:lnTo>
                  <a:pt x="3795" y="4696"/>
                </a:lnTo>
                <a:lnTo>
                  <a:pt x="3782" y="4717"/>
                </a:lnTo>
                <a:lnTo>
                  <a:pt x="3768" y="4737"/>
                </a:lnTo>
                <a:lnTo>
                  <a:pt x="3751" y="4755"/>
                </a:lnTo>
                <a:lnTo>
                  <a:pt x="3733" y="4771"/>
                </a:lnTo>
                <a:lnTo>
                  <a:pt x="3713" y="4787"/>
                </a:lnTo>
                <a:lnTo>
                  <a:pt x="3693" y="4799"/>
                </a:lnTo>
                <a:lnTo>
                  <a:pt x="3670" y="4810"/>
                </a:lnTo>
                <a:lnTo>
                  <a:pt x="3646" y="4819"/>
                </a:lnTo>
                <a:lnTo>
                  <a:pt x="3622" y="4825"/>
                </a:lnTo>
                <a:lnTo>
                  <a:pt x="3610" y="4828"/>
                </a:lnTo>
                <a:lnTo>
                  <a:pt x="3597" y="4829"/>
                </a:lnTo>
                <a:lnTo>
                  <a:pt x="3584" y="4830"/>
                </a:lnTo>
                <a:lnTo>
                  <a:pt x="3570" y="4831"/>
                </a:lnTo>
                <a:close/>
                <a:moveTo>
                  <a:pt x="3978" y="4050"/>
                </a:moveTo>
                <a:lnTo>
                  <a:pt x="411" y="4050"/>
                </a:lnTo>
                <a:lnTo>
                  <a:pt x="411" y="2041"/>
                </a:lnTo>
                <a:lnTo>
                  <a:pt x="3978" y="2041"/>
                </a:lnTo>
                <a:lnTo>
                  <a:pt x="3978" y="4050"/>
                </a:lnTo>
                <a:close/>
              </a:path>
            </a:pathLst>
          </a:custGeom>
          <a:solidFill>
            <a:srgbClr val="0070C0"/>
          </a:solidFill>
          <a:ln>
            <a:noFill/>
          </a:ln>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71" name="MH_SubTitle_2"/>
          <p:cNvSpPr>
            <a:spLocks noChangeArrowheads="1"/>
          </p:cNvSpPr>
          <p:nvPr>
            <p:custDataLst>
              <p:tags r:id="rId14"/>
            </p:custDataLst>
          </p:nvPr>
        </p:nvSpPr>
        <p:spPr bwMode="auto">
          <a:xfrm>
            <a:off x="1931151" y="2441626"/>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2" name="TextBox 53"/>
          <p:cNvSpPr txBox="1">
            <a:spLocks noChangeArrowheads="1"/>
          </p:cNvSpPr>
          <p:nvPr/>
        </p:nvSpPr>
        <p:spPr bwMode="auto">
          <a:xfrm>
            <a:off x="1823062" y="2136519"/>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p>
            <a:pPr defTabSz="1180571"/>
            <a:r>
              <a:rPr lang="zh-CN" altLang="en-US" sz="1898"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1898"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3" name="MH_SubTitle_2"/>
          <p:cNvSpPr>
            <a:spLocks noChangeArrowheads="1"/>
          </p:cNvSpPr>
          <p:nvPr>
            <p:custDataLst>
              <p:tags r:id="rId15"/>
            </p:custDataLst>
          </p:nvPr>
        </p:nvSpPr>
        <p:spPr bwMode="auto">
          <a:xfrm>
            <a:off x="4925907" y="2441626"/>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4" name="TextBox 53"/>
          <p:cNvSpPr txBox="1">
            <a:spLocks noChangeArrowheads="1"/>
          </p:cNvSpPr>
          <p:nvPr/>
        </p:nvSpPr>
        <p:spPr bwMode="auto">
          <a:xfrm>
            <a:off x="4817819" y="2136519"/>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defPPr>
              <a:defRPr lang="zh-CN"/>
            </a:defPPr>
            <a:lvl1pPr defTabSz="932815">
              <a:defRPr sz="150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1898" dirty="0"/>
              <a:t>单击此处添加标题</a:t>
            </a:r>
          </a:p>
        </p:txBody>
      </p:sp>
      <p:sp>
        <p:nvSpPr>
          <p:cNvPr id="75" name="MH_SubTitle_2"/>
          <p:cNvSpPr>
            <a:spLocks noChangeArrowheads="1"/>
          </p:cNvSpPr>
          <p:nvPr>
            <p:custDataLst>
              <p:tags r:id="rId16"/>
            </p:custDataLst>
          </p:nvPr>
        </p:nvSpPr>
        <p:spPr bwMode="auto">
          <a:xfrm>
            <a:off x="7854609" y="2441626"/>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6" name="TextBox 53"/>
          <p:cNvSpPr txBox="1">
            <a:spLocks noChangeArrowheads="1"/>
          </p:cNvSpPr>
          <p:nvPr/>
        </p:nvSpPr>
        <p:spPr bwMode="auto">
          <a:xfrm>
            <a:off x="7746520" y="2136519"/>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defPPr>
              <a:defRPr lang="zh-CN"/>
            </a:defPPr>
            <a:lvl1pPr defTabSz="932815">
              <a:defRPr sz="150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1898" dirty="0"/>
              <a:t>单击此处添加标题</a:t>
            </a:r>
          </a:p>
        </p:txBody>
      </p:sp>
      <p:sp>
        <p:nvSpPr>
          <p:cNvPr id="77" name="MH_SubTitle_2"/>
          <p:cNvSpPr>
            <a:spLocks noChangeArrowheads="1"/>
          </p:cNvSpPr>
          <p:nvPr>
            <p:custDataLst>
              <p:tags r:id="rId17"/>
            </p:custDataLst>
          </p:nvPr>
        </p:nvSpPr>
        <p:spPr bwMode="auto">
          <a:xfrm>
            <a:off x="1931151" y="4661603"/>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8" name="TextBox 53"/>
          <p:cNvSpPr txBox="1">
            <a:spLocks noChangeArrowheads="1"/>
          </p:cNvSpPr>
          <p:nvPr/>
        </p:nvSpPr>
        <p:spPr bwMode="auto">
          <a:xfrm>
            <a:off x="1823062" y="4356496"/>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defPPr>
              <a:defRPr lang="zh-CN"/>
            </a:defPPr>
            <a:lvl1pPr defTabSz="932815">
              <a:defRPr sz="150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1898" dirty="0"/>
              <a:t>单击此处添加标题</a:t>
            </a:r>
          </a:p>
        </p:txBody>
      </p:sp>
      <p:sp>
        <p:nvSpPr>
          <p:cNvPr id="79" name="MH_SubTitle_2"/>
          <p:cNvSpPr>
            <a:spLocks noChangeArrowheads="1"/>
          </p:cNvSpPr>
          <p:nvPr>
            <p:custDataLst>
              <p:tags r:id="rId18"/>
            </p:custDataLst>
          </p:nvPr>
        </p:nvSpPr>
        <p:spPr bwMode="auto">
          <a:xfrm>
            <a:off x="4938445" y="4661603"/>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0" name="TextBox 53"/>
          <p:cNvSpPr txBox="1">
            <a:spLocks noChangeArrowheads="1"/>
          </p:cNvSpPr>
          <p:nvPr/>
        </p:nvSpPr>
        <p:spPr bwMode="auto">
          <a:xfrm>
            <a:off x="4830356" y="4356496"/>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defPPr>
              <a:defRPr lang="zh-CN"/>
            </a:defPPr>
            <a:lvl1pPr defTabSz="932815">
              <a:defRPr sz="150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1898" dirty="0"/>
              <a:t>单击此处添加标题</a:t>
            </a:r>
          </a:p>
        </p:txBody>
      </p:sp>
      <p:sp>
        <p:nvSpPr>
          <p:cNvPr id="81" name="MH_SubTitle_2"/>
          <p:cNvSpPr>
            <a:spLocks noChangeArrowheads="1"/>
          </p:cNvSpPr>
          <p:nvPr>
            <p:custDataLst>
              <p:tags r:id="rId19"/>
            </p:custDataLst>
          </p:nvPr>
        </p:nvSpPr>
        <p:spPr bwMode="auto">
          <a:xfrm>
            <a:off x="7864252" y="4661603"/>
            <a:ext cx="2157627" cy="65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a:p>
            <a:pPr marL="392988" indent="-392988">
              <a:buFont typeface="Arial" panose="020B0604020202020204" pitchFamily="34" charset="0"/>
              <a:buChar char="•"/>
              <a:defRPr/>
            </a:pPr>
            <a:r>
              <a:rPr lang="zh-CN" altLang="en-US" sz="1519" dirty="0">
                <a:solidFill>
                  <a:prstClr val="black">
                    <a:lumMod val="75000"/>
                    <a:lumOff val="25000"/>
                  </a:prstClr>
                </a:solidFill>
                <a:latin typeface="微软雅黑" panose="020B0503020204020204" pitchFamily="34" charset="-122"/>
                <a:ea typeface="微软雅黑" panose="020B0503020204020204" pitchFamily="34" charset="-122"/>
              </a:rPr>
              <a:t>点击此处输入文字</a:t>
            </a:r>
            <a:endParaRPr lang="en-US" altLang="zh-CN" sz="1519"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2" name="TextBox 53"/>
          <p:cNvSpPr txBox="1">
            <a:spLocks noChangeArrowheads="1"/>
          </p:cNvSpPr>
          <p:nvPr/>
        </p:nvSpPr>
        <p:spPr bwMode="auto">
          <a:xfrm>
            <a:off x="7756164" y="4356496"/>
            <a:ext cx="2265715" cy="41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071" tIns="59036" rIns="118071" bIns="59036" numCol="1" anchor="t" anchorCtr="0" compatLnSpc="1">
            <a:spAutoFit/>
          </a:bodyPr>
          <a:lstStyle>
            <a:defPPr>
              <a:defRPr lang="zh-CN"/>
            </a:defPPr>
            <a:lvl1pPr defTabSz="932815">
              <a:defRPr sz="150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1898" dirty="0"/>
              <a:t>单击此处添加标题</a:t>
            </a:r>
          </a:p>
        </p:txBody>
      </p:sp>
    </p:spTree>
    <p:extLst>
      <p:ext uri="{BB962C8B-B14F-4D97-AF65-F5344CB8AC3E}">
        <p14:creationId xmlns:p14="http://schemas.microsoft.com/office/powerpoint/2010/main" val="3123000010"/>
      </p:ext>
    </p:extLst>
  </p:cSld>
  <p:clrMapOvr>
    <a:masterClrMapping/>
  </p:clrMapOvr>
  <mc:AlternateContent xmlns:mc="http://schemas.openxmlformats.org/markup-compatibility/2006" xmlns:p14="http://schemas.microsoft.com/office/powerpoint/2010/main">
    <mc:Choice Requires="p14">
      <p:transition spd="slow" p14:dur="1600" advTm="8000">
        <p14:gallery dir="l"/>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down)">
                                      <p:cBhvr>
                                        <p:cTn id="11" dur="500"/>
                                        <p:tgtEl>
                                          <p:spTgt spid="6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barn(inVertical)">
                                      <p:cBhvr>
                                        <p:cTn id="24" dur="500"/>
                                        <p:tgtEl>
                                          <p:spTgt spid="71"/>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500"/>
                                        <p:tgtEl>
                                          <p:spTgt spid="6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childTnLst>
                          </p:cTn>
                        </p:par>
                        <p:par>
                          <p:cTn id="33" fill="hold">
                            <p:stCondLst>
                              <p:cond delay="3500"/>
                            </p:stCondLst>
                            <p:childTnLst>
                              <p:par>
                                <p:cTn id="34" presetID="2" presetClass="entr" presetSubtype="1" fill="hold" grpId="0" nodeType="after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ppt_x"/>
                                          </p:val>
                                        </p:tav>
                                        <p:tav tm="100000">
                                          <p:val>
                                            <p:strVal val="#ppt_x"/>
                                          </p:val>
                                        </p:tav>
                                      </p:tavLst>
                                    </p:anim>
                                    <p:anim calcmode="lin" valueType="num">
                                      <p:cBhvr additive="base">
                                        <p:cTn id="37" dur="500" fill="hold"/>
                                        <p:tgtEl>
                                          <p:spTgt spid="74"/>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16" presetClass="entr" presetSubtype="21"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barn(inVertical)">
                                      <p:cBhvr>
                                        <p:cTn id="41" dur="500"/>
                                        <p:tgtEl>
                                          <p:spTgt spid="73"/>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par>
                          <p:cTn id="50" fill="hold">
                            <p:stCondLst>
                              <p:cond delay="5500"/>
                            </p:stCondLst>
                            <p:childTnLst>
                              <p:par>
                                <p:cTn id="51" presetID="2" presetClass="entr" presetSubtype="1"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 calcmode="lin" valueType="num">
                                      <p:cBhvr additive="base">
                                        <p:cTn id="53" dur="500" fill="hold"/>
                                        <p:tgtEl>
                                          <p:spTgt spid="76"/>
                                        </p:tgtEl>
                                        <p:attrNameLst>
                                          <p:attrName>ppt_x</p:attrName>
                                        </p:attrNameLst>
                                      </p:cBhvr>
                                      <p:tavLst>
                                        <p:tav tm="0">
                                          <p:val>
                                            <p:strVal val="#ppt_x"/>
                                          </p:val>
                                        </p:tav>
                                        <p:tav tm="100000">
                                          <p:val>
                                            <p:strVal val="#ppt_x"/>
                                          </p:val>
                                        </p:tav>
                                      </p:tavLst>
                                    </p:anim>
                                    <p:anim calcmode="lin" valueType="num">
                                      <p:cBhvr additive="base">
                                        <p:cTn id="54" dur="500" fill="hold"/>
                                        <p:tgtEl>
                                          <p:spTgt spid="76"/>
                                        </p:tgtEl>
                                        <p:attrNameLst>
                                          <p:attrName>ppt_y</p:attrName>
                                        </p:attrNameLst>
                                      </p:cBhvr>
                                      <p:tavLst>
                                        <p:tav tm="0">
                                          <p:val>
                                            <p:strVal val="0-#ppt_h/2"/>
                                          </p:val>
                                        </p:tav>
                                        <p:tav tm="100000">
                                          <p:val>
                                            <p:strVal val="#ppt_y"/>
                                          </p:val>
                                        </p:tav>
                                      </p:tavLst>
                                    </p:anim>
                                  </p:childTnLst>
                                </p:cTn>
                              </p:par>
                            </p:childTnLst>
                          </p:cTn>
                        </p:par>
                        <p:par>
                          <p:cTn id="55" fill="hold">
                            <p:stCondLst>
                              <p:cond delay="6000"/>
                            </p:stCondLst>
                            <p:childTnLst>
                              <p:par>
                                <p:cTn id="56" presetID="16" presetClass="entr" presetSubtype="21"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barn(inVertical)">
                                      <p:cBhvr>
                                        <p:cTn id="58" dur="500"/>
                                        <p:tgtEl>
                                          <p:spTgt spid="75"/>
                                        </p:tgtEl>
                                      </p:cBhvr>
                                    </p:animEffect>
                                  </p:childTnLst>
                                </p:cTn>
                              </p:par>
                            </p:childTnLst>
                          </p:cTn>
                        </p:par>
                        <p:par>
                          <p:cTn id="59" fill="hold">
                            <p:stCondLst>
                              <p:cond delay="6500"/>
                            </p:stCondLst>
                            <p:childTnLst>
                              <p:par>
                                <p:cTn id="60" presetID="22" presetClass="entr" presetSubtype="1"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up)">
                                      <p:cBhvr>
                                        <p:cTn id="62" dur="500"/>
                                        <p:tgtEl>
                                          <p:spTgt spid="59"/>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childTnLst>
                          </p:cTn>
                        </p:par>
                        <p:par>
                          <p:cTn id="67" fill="hold">
                            <p:stCondLst>
                              <p:cond delay="7500"/>
                            </p:stCondLst>
                            <p:childTnLst>
                              <p:par>
                                <p:cTn id="68" presetID="2" presetClass="entr" presetSubtype="4" fill="hold" grpId="0" nodeType="after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par>
                          <p:cTn id="72" fill="hold">
                            <p:stCondLst>
                              <p:cond delay="8000"/>
                            </p:stCondLst>
                            <p:childTnLst>
                              <p:par>
                                <p:cTn id="73" presetID="16" presetClass="entr" presetSubtype="21"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arn(inVertical)">
                                      <p:cBhvr>
                                        <p:cTn id="75" dur="500"/>
                                        <p:tgtEl>
                                          <p:spTgt spid="77"/>
                                        </p:tgtEl>
                                      </p:cBhvr>
                                    </p:animEffect>
                                  </p:childTnLst>
                                </p:cTn>
                              </p:par>
                            </p:childTnLst>
                          </p:cTn>
                        </p:par>
                        <p:par>
                          <p:cTn id="76" fill="hold">
                            <p:stCondLst>
                              <p:cond delay="8500"/>
                            </p:stCondLst>
                            <p:childTnLst>
                              <p:par>
                                <p:cTn id="77" presetID="22" presetClass="entr" presetSubtype="1"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up)">
                                      <p:cBhvr>
                                        <p:cTn id="79" dur="500"/>
                                        <p:tgtEl>
                                          <p:spTgt spid="60"/>
                                        </p:tgtEl>
                                      </p:cBhvr>
                                    </p:animEffect>
                                  </p:childTnLst>
                                </p:cTn>
                              </p:par>
                            </p:childTnLst>
                          </p:cTn>
                        </p:par>
                        <p:par>
                          <p:cTn id="80" fill="hold">
                            <p:stCondLst>
                              <p:cond delay="9000"/>
                            </p:stCondLst>
                            <p:childTnLst>
                              <p:par>
                                <p:cTn id="81" presetID="10" presetClass="entr" presetSubtype="0"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par>
                          <p:cTn id="84" fill="hold">
                            <p:stCondLst>
                              <p:cond delay="9500"/>
                            </p:stCondLst>
                            <p:childTnLst>
                              <p:par>
                                <p:cTn id="85" presetID="2" presetClass="entr" presetSubtype="4" fill="hold" grpId="0" nodeType="after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ppt_x"/>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childTnLst>
                          </p:cTn>
                        </p:par>
                        <p:par>
                          <p:cTn id="89" fill="hold">
                            <p:stCondLst>
                              <p:cond delay="10000"/>
                            </p:stCondLst>
                            <p:childTnLst>
                              <p:par>
                                <p:cTn id="90" presetID="16" presetClass="entr" presetSubtype="21" fill="hold" grpId="0" nodeType="after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barn(inVertical)">
                                      <p:cBhvr>
                                        <p:cTn id="92" dur="500"/>
                                        <p:tgtEl>
                                          <p:spTgt spid="79"/>
                                        </p:tgtEl>
                                      </p:cBhvr>
                                    </p:animEffect>
                                  </p:childTnLst>
                                </p:cTn>
                              </p:par>
                            </p:childTnLst>
                          </p:cTn>
                        </p:par>
                        <p:par>
                          <p:cTn id="93" fill="hold">
                            <p:stCondLst>
                              <p:cond delay="10500"/>
                            </p:stCondLst>
                            <p:childTnLst>
                              <p:par>
                                <p:cTn id="94" presetID="22" presetClass="entr" presetSubtype="1"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par>
                          <p:cTn id="97" fill="hold">
                            <p:stCondLst>
                              <p:cond delay="11000"/>
                            </p:stCondLst>
                            <p:childTnLst>
                              <p:par>
                                <p:cTn id="98" presetID="10" presetClass="entr" presetSubtype="0" fill="hold" grpId="0" nodeType="after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childTnLst>
                          </p:cTn>
                        </p:par>
                        <p:par>
                          <p:cTn id="101" fill="hold">
                            <p:stCondLst>
                              <p:cond delay="11500"/>
                            </p:stCondLst>
                            <p:childTnLst>
                              <p:par>
                                <p:cTn id="102" presetID="2" presetClass="entr" presetSubtype="4" fill="hold" grpId="0" nodeType="afterEffect">
                                  <p:stCondLst>
                                    <p:cond delay="0"/>
                                  </p:stCondLst>
                                  <p:childTnLst>
                                    <p:set>
                                      <p:cBhvr>
                                        <p:cTn id="103" dur="1" fill="hold">
                                          <p:stCondLst>
                                            <p:cond delay="0"/>
                                          </p:stCondLst>
                                        </p:cTn>
                                        <p:tgtEl>
                                          <p:spTgt spid="82"/>
                                        </p:tgtEl>
                                        <p:attrNameLst>
                                          <p:attrName>style.visibility</p:attrName>
                                        </p:attrNameLst>
                                      </p:cBhvr>
                                      <p:to>
                                        <p:strVal val="visible"/>
                                      </p:to>
                                    </p:set>
                                    <p:anim calcmode="lin" valueType="num">
                                      <p:cBhvr additive="base">
                                        <p:cTn id="104" dur="500" fill="hold"/>
                                        <p:tgtEl>
                                          <p:spTgt spid="82"/>
                                        </p:tgtEl>
                                        <p:attrNameLst>
                                          <p:attrName>ppt_x</p:attrName>
                                        </p:attrNameLst>
                                      </p:cBhvr>
                                      <p:tavLst>
                                        <p:tav tm="0">
                                          <p:val>
                                            <p:strVal val="#ppt_x"/>
                                          </p:val>
                                        </p:tav>
                                        <p:tav tm="100000">
                                          <p:val>
                                            <p:strVal val="#ppt_x"/>
                                          </p:val>
                                        </p:tav>
                                      </p:tavLst>
                                    </p:anim>
                                    <p:anim calcmode="lin" valueType="num">
                                      <p:cBhvr additive="base">
                                        <p:cTn id="105" dur="500" fill="hold"/>
                                        <p:tgtEl>
                                          <p:spTgt spid="82"/>
                                        </p:tgtEl>
                                        <p:attrNameLst>
                                          <p:attrName>ppt_y</p:attrName>
                                        </p:attrNameLst>
                                      </p:cBhvr>
                                      <p:tavLst>
                                        <p:tav tm="0">
                                          <p:val>
                                            <p:strVal val="1+#ppt_h/2"/>
                                          </p:val>
                                        </p:tav>
                                        <p:tav tm="100000">
                                          <p:val>
                                            <p:strVal val="#ppt_y"/>
                                          </p:val>
                                        </p:tav>
                                      </p:tavLst>
                                    </p:anim>
                                  </p:childTnLst>
                                </p:cTn>
                              </p:par>
                            </p:childTnLst>
                          </p:cTn>
                        </p:par>
                        <p:par>
                          <p:cTn id="106" fill="hold">
                            <p:stCondLst>
                              <p:cond delay="12000"/>
                            </p:stCondLst>
                            <p:childTnLst>
                              <p:par>
                                <p:cTn id="107" presetID="16" presetClass="entr" presetSubtype="21" fill="hold" grpId="0" nodeType="after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barn(inVertical)">
                                      <p:cBhvr>
                                        <p:cTn id="10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p:bldP spid="73" grpId="0"/>
      <p:bldP spid="74" grpId="0"/>
      <p:bldP spid="75" grpId="0"/>
      <p:bldP spid="76" grpId="0"/>
      <p:bldP spid="77" grpId="0"/>
      <p:bldP spid="78" grpId="0"/>
      <p:bldP spid="79" grpId="0"/>
      <p:bldP spid="80" grpId="0"/>
      <p:bldP spid="81" grpId="0"/>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团队建设情况</a:t>
            </a:r>
          </a:p>
        </p:txBody>
      </p:sp>
      <p:sp>
        <p:nvSpPr>
          <p:cNvPr id="75" name="MH_Other_1"/>
          <p:cNvSpPr/>
          <p:nvPr>
            <p:custDataLst>
              <p:tags r:id="rId1"/>
            </p:custDataLst>
          </p:nvPr>
        </p:nvSpPr>
        <p:spPr>
          <a:xfrm>
            <a:off x="6064855" y="1222520"/>
            <a:ext cx="5334896" cy="5334896"/>
          </a:xfrm>
          <a:prstGeom prst="ellipse">
            <a:avLst/>
          </a:prstGeom>
          <a:noFill/>
          <a:ln w="12700">
            <a:solidFill>
              <a:srgbClr val="83C0E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MH_Picture_1"/>
          <p:cNvSpPr/>
          <p:nvPr>
            <p:custDataLst>
              <p:tags r:id="rId2"/>
            </p:custDataLst>
          </p:nvPr>
        </p:nvSpPr>
        <p:spPr>
          <a:xfrm>
            <a:off x="8750403" y="1439721"/>
            <a:ext cx="2432151" cy="2432151"/>
          </a:xfrm>
          <a:custGeom>
            <a:avLst/>
            <a:gdLst/>
            <a:ahLst/>
            <a:cxnLst/>
            <a:rect l="l" t="t" r="r" b="b"/>
            <a:pathLst>
              <a:path w="1641221" h="1641221">
                <a:moveTo>
                  <a:pt x="0" y="0"/>
                </a:moveTo>
                <a:cubicBezTo>
                  <a:pt x="906421" y="0"/>
                  <a:pt x="1641221" y="734800"/>
                  <a:pt x="1641221" y="1641221"/>
                </a:cubicBezTo>
                <a:lnTo>
                  <a:pt x="0" y="1641221"/>
                </a:lnTo>
                <a:close/>
              </a:path>
            </a:pathLst>
          </a:custGeom>
          <a:blipFill dpi="0" rotWithShape="1">
            <a:blip r:embed="rId8"/>
            <a:srcRect/>
            <a:stretch>
              <a:fillRect l="-8000" r="-8000"/>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273817" tIns="863546" rIns="580669" bIns="2299535" spcCol="1270" anchor="ctr"/>
          <a:lstStyle/>
          <a:p>
            <a:pPr algn="ctr" defTabSz="2250237" fontAlgn="auto">
              <a:lnSpc>
                <a:spcPct val="90000"/>
              </a:lnSpc>
              <a:spcAft>
                <a:spcPct val="35000"/>
              </a:spcAft>
              <a:defRPr/>
            </a:pPr>
            <a:endParaRPr lang="zh-CN" altLang="en-US" sz="5062"/>
          </a:p>
        </p:txBody>
      </p:sp>
      <p:sp>
        <p:nvSpPr>
          <p:cNvPr id="77" name="MH_Other_2"/>
          <p:cNvSpPr/>
          <p:nvPr>
            <p:custDataLst>
              <p:tags r:id="rId3"/>
            </p:custDataLst>
          </p:nvPr>
        </p:nvSpPr>
        <p:spPr>
          <a:xfrm>
            <a:off x="8749270" y="3908070"/>
            <a:ext cx="2433281" cy="2432151"/>
          </a:xfrm>
          <a:custGeom>
            <a:avLst/>
            <a:gdLst/>
            <a:ahLst/>
            <a:cxnLst/>
            <a:rect l="l" t="t" r="r" b="b"/>
            <a:pathLst>
              <a:path w="1641984" h="1641221">
                <a:moveTo>
                  <a:pt x="0" y="0"/>
                </a:moveTo>
                <a:lnTo>
                  <a:pt x="1641984" y="0"/>
                </a:lnTo>
                <a:cubicBezTo>
                  <a:pt x="1641984" y="906422"/>
                  <a:pt x="906843" y="1641221"/>
                  <a:pt x="0" y="1641221"/>
                </a:cubicBezTo>
                <a:close/>
              </a:path>
            </a:pathLst>
          </a:custGeom>
          <a:blipFill dpi="0" rotWithShape="1">
            <a:blip r:embed="rId9"/>
            <a:srcRect/>
            <a:stretch>
              <a:fillRect l="-11000" r="-3000"/>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40164" tIns="2340164" rIns="591470" bIns="900064" spcCol="1270" anchor="ctr"/>
          <a:lstStyle/>
          <a:p>
            <a:pPr algn="ctr" defTabSz="3600379" fontAlgn="auto">
              <a:lnSpc>
                <a:spcPct val="90000"/>
              </a:lnSpc>
              <a:spcAft>
                <a:spcPct val="35000"/>
              </a:spcAft>
              <a:defRPr/>
            </a:pPr>
            <a:endParaRPr lang="zh-CN" altLang="en-US" sz="8100"/>
          </a:p>
        </p:txBody>
      </p:sp>
      <p:sp>
        <p:nvSpPr>
          <p:cNvPr id="78" name="MH_Other_3"/>
          <p:cNvSpPr/>
          <p:nvPr>
            <p:custDataLst>
              <p:tags r:id="rId4"/>
            </p:custDataLst>
          </p:nvPr>
        </p:nvSpPr>
        <p:spPr>
          <a:xfrm>
            <a:off x="6282052" y="3908070"/>
            <a:ext cx="2432152" cy="2432151"/>
          </a:xfrm>
          <a:custGeom>
            <a:avLst/>
            <a:gdLst/>
            <a:ahLst/>
            <a:cxnLst/>
            <a:rect l="l" t="t" r="r" b="b"/>
            <a:pathLst>
              <a:path w="1641222" h="1641221">
                <a:moveTo>
                  <a:pt x="0" y="0"/>
                </a:moveTo>
                <a:lnTo>
                  <a:pt x="1641222" y="0"/>
                </a:lnTo>
                <a:lnTo>
                  <a:pt x="1641222" y="1641221"/>
                </a:lnTo>
                <a:cubicBezTo>
                  <a:pt x="734800" y="1641221"/>
                  <a:pt x="0" y="906422"/>
                  <a:pt x="0" y="0"/>
                </a:cubicBezTo>
                <a:close/>
              </a:path>
            </a:pathLst>
          </a:custGeom>
          <a:blipFill dpi="0" rotWithShape="1">
            <a:blip r:embed="rId10"/>
            <a:srcRect/>
            <a:stretch>
              <a:fillRect l="-4000" r="-25000"/>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52896" tIns="2301590" rIns="2301590" bIns="861490" spcCol="1270" anchor="ctr"/>
          <a:lstStyle/>
          <a:p>
            <a:pPr algn="ctr" defTabSz="2250237" fontAlgn="auto">
              <a:lnSpc>
                <a:spcPct val="90000"/>
              </a:lnSpc>
              <a:spcAft>
                <a:spcPct val="35000"/>
              </a:spcAft>
              <a:defRPr/>
            </a:pPr>
            <a:endParaRPr lang="zh-CN" altLang="en-US" sz="5062"/>
          </a:p>
        </p:txBody>
      </p:sp>
      <p:sp>
        <p:nvSpPr>
          <p:cNvPr id="79" name="MH_Other_4"/>
          <p:cNvSpPr/>
          <p:nvPr>
            <p:custDataLst>
              <p:tags r:id="rId5"/>
            </p:custDataLst>
          </p:nvPr>
        </p:nvSpPr>
        <p:spPr>
          <a:xfrm>
            <a:off x="6282052" y="1441980"/>
            <a:ext cx="2432152" cy="2433284"/>
          </a:xfrm>
          <a:custGeom>
            <a:avLst/>
            <a:gdLst/>
            <a:ahLst/>
            <a:cxnLst/>
            <a:rect l="l" t="t" r="r" b="b"/>
            <a:pathLst>
              <a:path w="1641222" h="1641985">
                <a:moveTo>
                  <a:pt x="1641222" y="0"/>
                </a:moveTo>
                <a:lnTo>
                  <a:pt x="1641222" y="1641985"/>
                </a:lnTo>
                <a:lnTo>
                  <a:pt x="0" y="1641985"/>
                </a:lnTo>
                <a:cubicBezTo>
                  <a:pt x="0" y="735141"/>
                  <a:pt x="734800" y="0"/>
                  <a:pt x="1641222" y="0"/>
                </a:cubicBezTo>
                <a:close/>
              </a:path>
            </a:pathLst>
          </a:custGeom>
          <a:blipFill dpi="0" rotWithShape="1">
            <a:blip r:embed="rId11"/>
            <a:srcRect/>
            <a:stretch>
              <a:fillRect r="-18000"/>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52896" tIns="861489" rIns="2301590" bIns="2301591" spcCol="1270" anchor="ctr"/>
          <a:lstStyle/>
          <a:p>
            <a:pPr algn="ctr" defTabSz="2250237" fontAlgn="auto">
              <a:lnSpc>
                <a:spcPct val="90000"/>
              </a:lnSpc>
              <a:spcAft>
                <a:spcPct val="35000"/>
              </a:spcAft>
              <a:defRPr/>
            </a:pPr>
            <a:endParaRPr lang="zh-CN" altLang="en-US" sz="5062"/>
          </a:p>
        </p:txBody>
      </p:sp>
      <p:sp>
        <p:nvSpPr>
          <p:cNvPr id="80" name="TextBox 79"/>
          <p:cNvSpPr txBox="1"/>
          <p:nvPr/>
        </p:nvSpPr>
        <p:spPr>
          <a:xfrm>
            <a:off x="1656299" y="1854273"/>
            <a:ext cx="2386438" cy="417443"/>
          </a:xfrm>
          <a:prstGeom prst="rect">
            <a:avLst/>
          </a:prstGeom>
          <a:noFill/>
        </p:spPr>
        <p:txBody>
          <a:bodyPr wrap="square" lIns="104798" tIns="52398" rIns="104798" bIns="52398" rtlCol="0">
            <a:spAutoFit/>
          </a:bodyPr>
          <a:lstStyle/>
          <a:p>
            <a:pPr marL="216987" indent="-216987">
              <a:buFont typeface="Wingdings" panose="05000000000000000000" pitchFamily="2" charset="2"/>
              <a:buChar char="Ø"/>
            </a:pPr>
            <a:r>
              <a:rPr lang="zh-CN" altLang="en-US" sz="2025" b="1" dirty="0">
                <a:solidFill>
                  <a:srgbClr val="004A82"/>
                </a:solidFill>
                <a:latin typeface="微软雅黑" panose="020B0503020204020204" pitchFamily="34" charset="-122"/>
                <a:ea typeface="微软雅黑" panose="020B0503020204020204" pitchFamily="34" charset="-122"/>
              </a:rPr>
              <a:t>培训学习</a:t>
            </a:r>
          </a:p>
        </p:txBody>
      </p:sp>
      <p:sp>
        <p:nvSpPr>
          <p:cNvPr id="81" name="TextBox 80"/>
          <p:cNvSpPr txBox="1"/>
          <p:nvPr/>
        </p:nvSpPr>
        <p:spPr>
          <a:xfrm>
            <a:off x="1637086" y="2230072"/>
            <a:ext cx="3801887" cy="807165"/>
          </a:xfrm>
          <a:prstGeom prst="rect">
            <a:avLst/>
          </a:prstGeom>
          <a:noFill/>
        </p:spPr>
        <p:txBody>
          <a:bodyPr wrap="square" lIns="104798" tIns="52398" rIns="104798" bIns="52398" rtlCol="0">
            <a:spAutoFit/>
          </a:bodyPr>
          <a:lstStyle>
            <a:defPPr>
              <a:defRPr lang="zh-CN"/>
            </a:defPPr>
            <a:lvl1pPr>
              <a:defRPr sz="12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519" dirty="0">
                <a:solidFill>
                  <a:schemeClr val="tx1">
                    <a:lumMod val="85000"/>
                    <a:lumOff val="15000"/>
                  </a:schemeClr>
                </a:solidFill>
              </a:rPr>
              <a:t>单击此处添加文字单击此处添加文字单击此处添加文字单击此处添加文字单击此处添加文字</a:t>
            </a:r>
          </a:p>
        </p:txBody>
      </p:sp>
      <p:cxnSp>
        <p:nvCxnSpPr>
          <p:cNvPr id="82" name="直接连接符 81"/>
          <p:cNvCxnSpPr/>
          <p:nvPr/>
        </p:nvCxnSpPr>
        <p:spPr>
          <a:xfrm>
            <a:off x="1719606" y="2230071"/>
            <a:ext cx="3548506"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637083" y="3265569"/>
            <a:ext cx="2386438" cy="417443"/>
          </a:xfrm>
          <a:prstGeom prst="rect">
            <a:avLst/>
          </a:prstGeom>
          <a:noFill/>
        </p:spPr>
        <p:txBody>
          <a:bodyPr wrap="square" lIns="104798" tIns="52398" rIns="104798" bIns="52398" rtlCol="0">
            <a:spAutoFit/>
          </a:bodyPr>
          <a:lstStyle/>
          <a:p>
            <a:pPr marL="216987" indent="-216987">
              <a:buFont typeface="Wingdings" panose="05000000000000000000" pitchFamily="2" charset="2"/>
              <a:buChar char="Ø"/>
            </a:pPr>
            <a:r>
              <a:rPr lang="zh-CN" altLang="en-US" sz="2025" b="1" dirty="0">
                <a:solidFill>
                  <a:srgbClr val="004A82"/>
                </a:solidFill>
                <a:latin typeface="微软雅黑" panose="020B0503020204020204" pitchFamily="34" charset="-122"/>
                <a:ea typeface="微软雅黑" panose="020B0503020204020204" pitchFamily="34" charset="-122"/>
              </a:rPr>
              <a:t>拓展训练活动</a:t>
            </a:r>
          </a:p>
        </p:txBody>
      </p:sp>
      <p:sp>
        <p:nvSpPr>
          <p:cNvPr id="84" name="TextBox 83"/>
          <p:cNvSpPr txBox="1"/>
          <p:nvPr/>
        </p:nvSpPr>
        <p:spPr>
          <a:xfrm>
            <a:off x="1617870" y="3641368"/>
            <a:ext cx="3801887" cy="807165"/>
          </a:xfrm>
          <a:prstGeom prst="rect">
            <a:avLst/>
          </a:prstGeom>
          <a:noFill/>
        </p:spPr>
        <p:txBody>
          <a:bodyPr wrap="square" lIns="104798" tIns="52398" rIns="104798" bIns="52398" rtlCol="0">
            <a:spAutoFit/>
          </a:bodyPr>
          <a:lstStyle>
            <a:defPPr>
              <a:defRPr lang="zh-CN"/>
            </a:defPPr>
            <a:lvl1pPr>
              <a:defRPr sz="12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519" dirty="0">
                <a:solidFill>
                  <a:schemeClr val="tx1">
                    <a:lumMod val="85000"/>
                    <a:lumOff val="15000"/>
                  </a:schemeClr>
                </a:solidFill>
              </a:rPr>
              <a:t>单击此处添加文字单击此处添加文字单击此处添加文字单击此处添加文字单击此处添加文字</a:t>
            </a:r>
          </a:p>
        </p:txBody>
      </p:sp>
      <p:cxnSp>
        <p:nvCxnSpPr>
          <p:cNvPr id="85" name="直接连接符 84"/>
          <p:cNvCxnSpPr/>
          <p:nvPr/>
        </p:nvCxnSpPr>
        <p:spPr>
          <a:xfrm>
            <a:off x="1700390" y="3641368"/>
            <a:ext cx="3548506"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617867" y="4661912"/>
            <a:ext cx="2386438" cy="417443"/>
          </a:xfrm>
          <a:prstGeom prst="rect">
            <a:avLst/>
          </a:prstGeom>
          <a:noFill/>
        </p:spPr>
        <p:txBody>
          <a:bodyPr wrap="square" lIns="104798" tIns="52398" rIns="104798" bIns="52398" rtlCol="0">
            <a:spAutoFit/>
          </a:bodyPr>
          <a:lstStyle/>
          <a:p>
            <a:pPr marL="216987" indent="-216987">
              <a:buFont typeface="Wingdings" panose="05000000000000000000" pitchFamily="2" charset="2"/>
              <a:buChar char="Ø"/>
            </a:pPr>
            <a:r>
              <a:rPr lang="zh-CN" altLang="en-US" sz="2025" b="1" dirty="0">
                <a:solidFill>
                  <a:srgbClr val="004A82"/>
                </a:solidFill>
                <a:latin typeface="微软雅黑" panose="020B0503020204020204" pitchFamily="34" charset="-122"/>
                <a:ea typeface="微软雅黑" panose="020B0503020204020204" pitchFamily="34" charset="-122"/>
              </a:rPr>
              <a:t>家庭日</a:t>
            </a:r>
          </a:p>
        </p:txBody>
      </p:sp>
      <p:sp>
        <p:nvSpPr>
          <p:cNvPr id="87" name="TextBox 86"/>
          <p:cNvSpPr txBox="1"/>
          <p:nvPr/>
        </p:nvSpPr>
        <p:spPr>
          <a:xfrm>
            <a:off x="1598654" y="5037711"/>
            <a:ext cx="3801887" cy="807165"/>
          </a:xfrm>
          <a:prstGeom prst="rect">
            <a:avLst/>
          </a:prstGeom>
          <a:noFill/>
        </p:spPr>
        <p:txBody>
          <a:bodyPr wrap="square" lIns="104798" tIns="52398" rIns="104798" bIns="52398" rtlCol="0">
            <a:spAutoFit/>
          </a:bodyPr>
          <a:lstStyle>
            <a:defPPr>
              <a:defRPr lang="zh-CN"/>
            </a:defPPr>
            <a:lvl1pPr>
              <a:defRPr sz="12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519" dirty="0">
                <a:solidFill>
                  <a:schemeClr val="tx1">
                    <a:lumMod val="85000"/>
                    <a:lumOff val="15000"/>
                  </a:schemeClr>
                </a:solidFill>
              </a:rPr>
              <a:t>单击此处添加文字单击此处添加文字单击此处添加文字单击此处添加文字单击此处添加文字</a:t>
            </a:r>
          </a:p>
        </p:txBody>
      </p:sp>
      <p:cxnSp>
        <p:nvCxnSpPr>
          <p:cNvPr id="88" name="直接连接符 87"/>
          <p:cNvCxnSpPr/>
          <p:nvPr/>
        </p:nvCxnSpPr>
        <p:spPr>
          <a:xfrm>
            <a:off x="1681173" y="5037711"/>
            <a:ext cx="3548506"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746651"/>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strVal val="4*#ppt_w"/>
                                          </p:val>
                                        </p:tav>
                                        <p:tav tm="100000">
                                          <p:val>
                                            <p:strVal val="#ppt_w"/>
                                          </p:val>
                                        </p:tav>
                                      </p:tavLst>
                                    </p:anim>
                                    <p:anim calcmode="lin" valueType="num">
                                      <p:cBhvr>
                                        <p:cTn id="8" dur="500" fill="hold"/>
                                        <p:tgtEl>
                                          <p:spTgt spid="7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750" fill="hold"/>
                                        <p:tgtEl>
                                          <p:spTgt spid="80"/>
                                        </p:tgtEl>
                                        <p:attrNameLst>
                                          <p:attrName>ppt_w</p:attrName>
                                        </p:attrNameLst>
                                      </p:cBhvr>
                                      <p:tavLst>
                                        <p:tav tm="0">
                                          <p:val>
                                            <p:fltVal val="0"/>
                                          </p:val>
                                        </p:tav>
                                        <p:tav tm="100000">
                                          <p:val>
                                            <p:strVal val="#ppt_w"/>
                                          </p:val>
                                        </p:tav>
                                      </p:tavLst>
                                    </p:anim>
                                    <p:anim calcmode="lin" valueType="num">
                                      <p:cBhvr>
                                        <p:cTn id="26" dur="750" fill="hold"/>
                                        <p:tgtEl>
                                          <p:spTgt spid="80"/>
                                        </p:tgtEl>
                                        <p:attrNameLst>
                                          <p:attrName>ppt_h</p:attrName>
                                        </p:attrNameLst>
                                      </p:cBhvr>
                                      <p:tavLst>
                                        <p:tav tm="0">
                                          <p:val>
                                            <p:fltVal val="0"/>
                                          </p:val>
                                        </p:tav>
                                        <p:tav tm="100000">
                                          <p:val>
                                            <p:strVal val="#ppt_h"/>
                                          </p:val>
                                        </p:tav>
                                      </p:tavLst>
                                    </p:anim>
                                    <p:anim calcmode="lin" valueType="num">
                                      <p:cBhvr>
                                        <p:cTn id="27" dur="750" fill="hold"/>
                                        <p:tgtEl>
                                          <p:spTgt spid="80"/>
                                        </p:tgtEl>
                                        <p:attrNameLst>
                                          <p:attrName>style.rotation</p:attrName>
                                        </p:attrNameLst>
                                      </p:cBhvr>
                                      <p:tavLst>
                                        <p:tav tm="0">
                                          <p:val>
                                            <p:fltVal val="90"/>
                                          </p:val>
                                        </p:tav>
                                        <p:tav tm="100000">
                                          <p:val>
                                            <p:fltVal val="0"/>
                                          </p:val>
                                        </p:tav>
                                      </p:tavLst>
                                    </p:anim>
                                    <p:animEffect transition="in" filter="fade">
                                      <p:cBhvr>
                                        <p:cTn id="28" dur="750"/>
                                        <p:tgtEl>
                                          <p:spTgt spid="80"/>
                                        </p:tgtEl>
                                      </p:cBhvr>
                                    </p:animEffect>
                                  </p:childTnLst>
                                </p:cTn>
                              </p:par>
                            </p:childTnLst>
                          </p:cTn>
                        </p:par>
                        <p:par>
                          <p:cTn id="29" fill="hold">
                            <p:stCondLst>
                              <p:cond delay="2000"/>
                            </p:stCondLst>
                            <p:childTnLst>
                              <p:par>
                                <p:cTn id="30" presetID="2" presetClass="entr" presetSubtype="2"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additive="base">
                                        <p:cTn id="32" dur="500" fill="hold"/>
                                        <p:tgtEl>
                                          <p:spTgt spid="82"/>
                                        </p:tgtEl>
                                        <p:attrNameLst>
                                          <p:attrName>ppt_x</p:attrName>
                                        </p:attrNameLst>
                                      </p:cBhvr>
                                      <p:tavLst>
                                        <p:tav tm="0">
                                          <p:val>
                                            <p:strVal val="1+#ppt_w/2"/>
                                          </p:val>
                                        </p:tav>
                                        <p:tav tm="100000">
                                          <p:val>
                                            <p:strVal val="#ppt_x"/>
                                          </p:val>
                                        </p:tav>
                                      </p:tavLst>
                                    </p:anim>
                                    <p:anim calcmode="lin" valueType="num">
                                      <p:cBhvr additive="base">
                                        <p:cTn id="33" dur="500" fill="hold"/>
                                        <p:tgtEl>
                                          <p:spTgt spid="82"/>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up)">
                                      <p:cBhvr>
                                        <p:cTn id="37" dur="500"/>
                                        <p:tgtEl>
                                          <p:spTgt spid="81"/>
                                        </p:tgtEl>
                                      </p:cBhvr>
                                    </p:animEffect>
                                  </p:childTnLst>
                                </p:cTn>
                              </p:par>
                            </p:childTnLst>
                          </p:cTn>
                        </p:par>
                        <p:par>
                          <p:cTn id="38" fill="hold">
                            <p:stCondLst>
                              <p:cond delay="3000"/>
                            </p:stCondLst>
                            <p:childTnLst>
                              <p:par>
                                <p:cTn id="39" presetID="31" presetClass="entr" presetSubtype="0"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p:cTn id="41" dur="750" fill="hold"/>
                                        <p:tgtEl>
                                          <p:spTgt spid="83"/>
                                        </p:tgtEl>
                                        <p:attrNameLst>
                                          <p:attrName>ppt_w</p:attrName>
                                        </p:attrNameLst>
                                      </p:cBhvr>
                                      <p:tavLst>
                                        <p:tav tm="0">
                                          <p:val>
                                            <p:fltVal val="0"/>
                                          </p:val>
                                        </p:tav>
                                        <p:tav tm="100000">
                                          <p:val>
                                            <p:strVal val="#ppt_w"/>
                                          </p:val>
                                        </p:tav>
                                      </p:tavLst>
                                    </p:anim>
                                    <p:anim calcmode="lin" valueType="num">
                                      <p:cBhvr>
                                        <p:cTn id="42" dur="750" fill="hold"/>
                                        <p:tgtEl>
                                          <p:spTgt spid="83"/>
                                        </p:tgtEl>
                                        <p:attrNameLst>
                                          <p:attrName>ppt_h</p:attrName>
                                        </p:attrNameLst>
                                      </p:cBhvr>
                                      <p:tavLst>
                                        <p:tav tm="0">
                                          <p:val>
                                            <p:fltVal val="0"/>
                                          </p:val>
                                        </p:tav>
                                        <p:tav tm="100000">
                                          <p:val>
                                            <p:strVal val="#ppt_h"/>
                                          </p:val>
                                        </p:tav>
                                      </p:tavLst>
                                    </p:anim>
                                    <p:anim calcmode="lin" valueType="num">
                                      <p:cBhvr>
                                        <p:cTn id="43" dur="750" fill="hold"/>
                                        <p:tgtEl>
                                          <p:spTgt spid="83"/>
                                        </p:tgtEl>
                                        <p:attrNameLst>
                                          <p:attrName>style.rotation</p:attrName>
                                        </p:attrNameLst>
                                      </p:cBhvr>
                                      <p:tavLst>
                                        <p:tav tm="0">
                                          <p:val>
                                            <p:fltVal val="90"/>
                                          </p:val>
                                        </p:tav>
                                        <p:tav tm="100000">
                                          <p:val>
                                            <p:fltVal val="0"/>
                                          </p:val>
                                        </p:tav>
                                      </p:tavLst>
                                    </p:anim>
                                    <p:animEffect transition="in" filter="fade">
                                      <p:cBhvr>
                                        <p:cTn id="44" dur="750"/>
                                        <p:tgtEl>
                                          <p:spTgt spid="83"/>
                                        </p:tgtEl>
                                      </p:cBhvr>
                                    </p:animEffect>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1+#ppt_w/2"/>
                                          </p:val>
                                        </p:tav>
                                        <p:tav tm="100000">
                                          <p:val>
                                            <p:strVal val="#ppt_x"/>
                                          </p:val>
                                        </p:tav>
                                      </p:tavLst>
                                    </p:anim>
                                    <p:anim calcmode="lin" valueType="num">
                                      <p:cBhvr additive="base">
                                        <p:cTn id="49" dur="500" fill="hold"/>
                                        <p:tgtEl>
                                          <p:spTgt spid="85"/>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 calcmode="lin" valueType="num">
                                      <p:cBhvr>
                                        <p:cTn id="56" dur="750" fill="hold"/>
                                        <p:tgtEl>
                                          <p:spTgt spid="86"/>
                                        </p:tgtEl>
                                        <p:attrNameLst>
                                          <p:attrName>ppt_w</p:attrName>
                                        </p:attrNameLst>
                                      </p:cBhvr>
                                      <p:tavLst>
                                        <p:tav tm="0">
                                          <p:val>
                                            <p:fltVal val="0"/>
                                          </p:val>
                                        </p:tav>
                                        <p:tav tm="100000">
                                          <p:val>
                                            <p:strVal val="#ppt_w"/>
                                          </p:val>
                                        </p:tav>
                                      </p:tavLst>
                                    </p:anim>
                                    <p:anim calcmode="lin" valueType="num">
                                      <p:cBhvr>
                                        <p:cTn id="57" dur="750" fill="hold"/>
                                        <p:tgtEl>
                                          <p:spTgt spid="86"/>
                                        </p:tgtEl>
                                        <p:attrNameLst>
                                          <p:attrName>ppt_h</p:attrName>
                                        </p:attrNameLst>
                                      </p:cBhvr>
                                      <p:tavLst>
                                        <p:tav tm="0">
                                          <p:val>
                                            <p:fltVal val="0"/>
                                          </p:val>
                                        </p:tav>
                                        <p:tav tm="100000">
                                          <p:val>
                                            <p:strVal val="#ppt_h"/>
                                          </p:val>
                                        </p:tav>
                                      </p:tavLst>
                                    </p:anim>
                                    <p:anim calcmode="lin" valueType="num">
                                      <p:cBhvr>
                                        <p:cTn id="58" dur="750" fill="hold"/>
                                        <p:tgtEl>
                                          <p:spTgt spid="86"/>
                                        </p:tgtEl>
                                        <p:attrNameLst>
                                          <p:attrName>style.rotation</p:attrName>
                                        </p:attrNameLst>
                                      </p:cBhvr>
                                      <p:tavLst>
                                        <p:tav tm="0">
                                          <p:val>
                                            <p:fltVal val="90"/>
                                          </p:val>
                                        </p:tav>
                                        <p:tav tm="100000">
                                          <p:val>
                                            <p:fltVal val="0"/>
                                          </p:val>
                                        </p:tav>
                                      </p:tavLst>
                                    </p:anim>
                                    <p:animEffect transition="in" filter="fade">
                                      <p:cBhvr>
                                        <p:cTn id="59" dur="750"/>
                                        <p:tgtEl>
                                          <p:spTgt spid="86"/>
                                        </p:tgtEl>
                                      </p:cBhvr>
                                    </p:animEffect>
                                  </p:childTnLst>
                                </p:cTn>
                              </p:par>
                            </p:childTnLst>
                          </p:cTn>
                        </p:par>
                        <p:par>
                          <p:cTn id="60" fill="hold">
                            <p:stCondLst>
                              <p:cond delay="5000"/>
                            </p:stCondLst>
                            <p:childTnLst>
                              <p:par>
                                <p:cTn id="61" presetID="2" presetClass="entr" presetSubtype="2" fill="hold" nodeType="after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1+#ppt_w/2"/>
                                          </p:val>
                                        </p:tav>
                                        <p:tav tm="100000">
                                          <p:val>
                                            <p:strVal val="#ppt_x"/>
                                          </p:val>
                                        </p:tav>
                                      </p:tavLst>
                                    </p:anim>
                                    <p:anim calcmode="lin" valueType="num">
                                      <p:cBhvr additive="base">
                                        <p:cTn id="64" dur="500" fill="hold"/>
                                        <p:tgtEl>
                                          <p:spTgt spid="88"/>
                                        </p:tgtEl>
                                        <p:attrNameLst>
                                          <p:attrName>ppt_y</p:attrName>
                                        </p:attrNameLst>
                                      </p:cBhvr>
                                      <p:tavLst>
                                        <p:tav tm="0">
                                          <p:val>
                                            <p:strVal val="#ppt_y"/>
                                          </p:val>
                                        </p:tav>
                                        <p:tav tm="100000">
                                          <p:val>
                                            <p:strVal val="#ppt_y"/>
                                          </p:val>
                                        </p:tav>
                                      </p:tavLst>
                                    </p:anim>
                                  </p:childTnLst>
                                </p:cTn>
                              </p:par>
                            </p:childTnLst>
                          </p:cTn>
                        </p:par>
                        <p:par>
                          <p:cTn id="65" fill="hold">
                            <p:stCondLst>
                              <p:cond delay="5500"/>
                            </p:stCondLst>
                            <p:childTnLst>
                              <p:par>
                                <p:cTn id="66" presetID="22" presetClass="entr" presetSubtype="1" fill="hold" grpId="0"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wipe(up)">
                                      <p:cBhvr>
                                        <p:cTn id="6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p:bldP spid="81" grpId="0"/>
      <p:bldP spid="83" grpId="0"/>
      <p:bldP spid="84" grpId="0"/>
      <p:bldP spid="86" grpId="0"/>
      <p:bldP spid="8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4242252" y="0"/>
            <a:ext cx="7563800" cy="7232650"/>
          </a:xfrm>
          <a:prstGeom prst="parallelogram">
            <a:avLst>
              <a:gd name="adj" fmla="val 505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1291822" y="5128055"/>
            <a:ext cx="2802436" cy="559705"/>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037" b="1" dirty="0">
                <a:solidFill>
                  <a:schemeClr val="bg1"/>
                </a:solidFill>
                <a:latin typeface="微软雅黑" panose="020B0503020204020204" pitchFamily="34" charset="-122"/>
                <a:ea typeface="微软雅黑" panose="020B0503020204020204" pitchFamily="34" charset="-122"/>
              </a:rPr>
              <a:t>年度工作概述</a:t>
            </a:r>
          </a:p>
        </p:txBody>
      </p:sp>
      <p:sp>
        <p:nvSpPr>
          <p:cNvPr id="44" name="TextBox 43"/>
          <p:cNvSpPr txBox="1"/>
          <p:nvPr/>
        </p:nvSpPr>
        <p:spPr>
          <a:xfrm>
            <a:off x="1533391" y="853968"/>
            <a:ext cx="2319298" cy="3856835"/>
          </a:xfrm>
          <a:prstGeom prst="rect">
            <a:avLst/>
          </a:prstGeom>
          <a:noFill/>
        </p:spPr>
        <p:txBody>
          <a:bodyPr wrap="none" rtlCol="0">
            <a:prstTxWarp prst="textPlain">
              <a:avLst/>
            </a:prstTxWarp>
            <a:spAutoFit/>
          </a:bodyPr>
          <a:lstStyle/>
          <a:p>
            <a:r>
              <a:rPr lang="en-US" altLang="zh-CN" sz="5062" dirty="0" smtClean="0">
                <a:solidFill>
                  <a:schemeClr val="accent1"/>
                </a:solidFill>
                <a:latin typeface="Arcade" panose="00000400000000000000" pitchFamily="2" charset="0"/>
                <a:ea typeface="Adobe 仿宋 Std R" panose="02020400000000000000" pitchFamily="18" charset="-122"/>
                <a:cs typeface="Arial Unicode MS" pitchFamily="34" charset="-122"/>
              </a:rPr>
              <a:t>2</a:t>
            </a:r>
            <a:endParaRPr lang="zh-CN" altLang="en-US" sz="5062" dirty="0">
              <a:solidFill>
                <a:schemeClr val="accent1"/>
              </a:solidFill>
              <a:latin typeface="Arcade" panose="00000400000000000000" pitchFamily="2" charset="0"/>
              <a:ea typeface="Adobe 仿宋 Std R" panose="02020400000000000000" pitchFamily="18" charset="-122"/>
              <a:cs typeface="Arial Unicode MS" pitchFamily="34" charset="-122"/>
            </a:endParaRPr>
          </a:p>
        </p:txBody>
      </p:sp>
      <p:sp>
        <p:nvSpPr>
          <p:cNvPr id="27" name="文本框 28"/>
          <p:cNvSpPr txBox="1"/>
          <p:nvPr/>
        </p:nvSpPr>
        <p:spPr bwMode="auto">
          <a:xfrm>
            <a:off x="1399031" y="4657093"/>
            <a:ext cx="2588016" cy="637739"/>
          </a:xfrm>
          <a:prstGeom prst="rect">
            <a:avLst/>
          </a:prstGeom>
          <a:noFill/>
        </p:spPr>
        <p:txBody>
          <a:bodyPr wrap="none" anchor="ctr" anchorCtr="1">
            <a:spAutoFit/>
          </a:bodyPr>
          <a:lstStyle/>
          <a:p>
            <a:pPr algn="ctr" fontAlgn="auto">
              <a:spcBef>
                <a:spcPts val="0"/>
              </a:spcBef>
              <a:spcAft>
                <a:spcPts val="0"/>
              </a:spcAft>
              <a:defRPr/>
            </a:pPr>
            <a:r>
              <a:rPr lang="en-US" altLang="zh-CN" sz="3544" dirty="0">
                <a:solidFill>
                  <a:srgbClr val="00B0F0"/>
                </a:solidFill>
                <a:latin typeface="Adobe 宋体 Std L" panose="02020300000000000000" pitchFamily="18" charset="-122"/>
                <a:ea typeface="Adobe 宋体 Std L" panose="02020300000000000000" pitchFamily="18" charset="-122"/>
              </a:rPr>
              <a:t>CONTENTS</a:t>
            </a:r>
          </a:p>
        </p:txBody>
      </p:sp>
      <p:sp>
        <p:nvSpPr>
          <p:cNvPr id="31" name="TextBox 30"/>
          <p:cNvSpPr txBox="1"/>
          <p:nvPr/>
        </p:nvSpPr>
        <p:spPr>
          <a:xfrm>
            <a:off x="7140048" y="2431634"/>
            <a:ext cx="2369383"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2" name="TextBox 31"/>
          <p:cNvSpPr txBox="1"/>
          <p:nvPr/>
        </p:nvSpPr>
        <p:spPr>
          <a:xfrm>
            <a:off x="6782415" y="3081503"/>
            <a:ext cx="2521266"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33" name="TextBox 32"/>
          <p:cNvSpPr txBox="1"/>
          <p:nvPr/>
        </p:nvSpPr>
        <p:spPr>
          <a:xfrm>
            <a:off x="6474584" y="3731372"/>
            <a:ext cx="2733905"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
        <p:nvSpPr>
          <p:cNvPr id="75" name="TextBox 74"/>
          <p:cNvSpPr txBox="1"/>
          <p:nvPr/>
        </p:nvSpPr>
        <p:spPr>
          <a:xfrm>
            <a:off x="6083223" y="4381240"/>
            <a:ext cx="3250309" cy="369332"/>
          </a:xfrm>
          <a:prstGeom prst="rect">
            <a:avLst/>
          </a:prstGeom>
          <a:noFill/>
        </p:spPr>
        <p:txBody>
          <a:bodyPr wrap="square" rtlCol="0">
            <a:spAutoFit/>
          </a:bodyPr>
          <a:lstStyle/>
          <a:p>
            <a:pPr defTabSz="1180571"/>
            <a:r>
              <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dirty="0">
              <a:gradFill flip="none" rotWithShape="1">
                <a:gsLst>
                  <a:gs pos="0">
                    <a:srgbClr val="0070C0">
                      <a:shade val="30000"/>
                      <a:satMod val="115000"/>
                      <a:lumMod val="49000"/>
                    </a:srgbClr>
                  </a:gs>
                  <a:gs pos="86000">
                    <a:srgbClr val="0070C0">
                      <a:shade val="67500"/>
                      <a:satMod val="115000"/>
                      <a:lumMod val="58000"/>
                    </a:srgbClr>
                  </a:gs>
                </a:gsLst>
                <a:lin ang="2700000" scaled="1"/>
                <a:tileRect/>
              </a:gradFill>
              <a:latin typeface="Arial" panose="020B0604020202020204" pitchFamily="34" charset="0"/>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901527177"/>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14:presetBounceEnd="58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8000">
                                          <p:cBhvr additive="base">
                                            <p:cTn id="17" dur="500" fill="hold"/>
                                            <p:tgtEl>
                                              <p:spTgt spid="21"/>
                                            </p:tgtEl>
                                            <p:attrNameLst>
                                              <p:attrName>ppt_x</p:attrName>
                                            </p:attrNameLst>
                                          </p:cBhvr>
                                          <p:tavLst>
                                            <p:tav tm="0">
                                              <p:val>
                                                <p:strVal val="1+#ppt_w/2"/>
                                              </p:val>
                                            </p:tav>
                                            <p:tav tm="100000">
                                              <p:val>
                                                <p:strVal val="#ppt_x"/>
                                              </p:val>
                                            </p:tav>
                                          </p:tavLst>
                                        </p:anim>
                                        <p:anim calcmode="lin" valueType="num" p14:bounceEnd="58000">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5"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500"/>
                                            <p:tgtEl>
                                              <p:spTgt spid="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left)">
                                          <p:cBhvr>
                                            <p:cTn id="3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44" grpId="0"/>
          <p:bldP spid="27" grpId="0"/>
          <p:bldP spid="31" grpId="0"/>
          <p:bldP spid="32" grpId="0"/>
          <p:bldP spid="33" grpId="0"/>
          <p:bldP spid="7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91574" y="289973"/>
            <a:ext cx="3120855" cy="481799"/>
          </a:xfrm>
          <a:prstGeom prst="rect">
            <a:avLst/>
          </a:prstGeom>
        </p:spPr>
        <p:txBody>
          <a:bodyPr wrap="square">
            <a:spAutoFit/>
          </a:bodyPr>
          <a:lstStyle/>
          <a:p>
            <a:pPr lvl="0" fontAlgn="base">
              <a:spcBef>
                <a:spcPct val="0"/>
              </a:spcBef>
              <a:spcAft>
                <a:spcPct val="0"/>
              </a:spcAft>
              <a:defRPr/>
            </a:pPr>
            <a:r>
              <a:rPr lang="zh-CN" altLang="en-US" sz="2531" dirty="0">
                <a:gradFill flip="none" rotWithShape="1">
                  <a:gsLst>
                    <a:gs pos="0">
                      <a:srgbClr val="004A82">
                        <a:shade val="30000"/>
                        <a:satMod val="115000"/>
                      </a:srgbClr>
                    </a:gs>
                    <a:gs pos="50000">
                      <a:srgbClr val="004A82">
                        <a:shade val="67500"/>
                        <a:satMod val="115000"/>
                      </a:srgbClr>
                    </a:gs>
                    <a:gs pos="100000">
                      <a:srgbClr val="004A82">
                        <a:shade val="100000"/>
                        <a:satMod val="115000"/>
                      </a:srgbClr>
                    </a:gs>
                  </a:gsLst>
                  <a:lin ang="8100000" scaled="1"/>
                  <a:tileRect/>
                </a:gradFill>
                <a:latin typeface="微软雅黑" panose="020B0503020204020204" pitchFamily="34" charset="-122"/>
                <a:ea typeface="微软雅黑" panose="020B0503020204020204" pitchFamily="34" charset="-122"/>
              </a:rPr>
              <a:t>年度计划完成</a:t>
            </a:r>
          </a:p>
        </p:txBody>
      </p:sp>
      <p:sp>
        <p:nvSpPr>
          <p:cNvPr id="21" name="MH_Text_2"/>
          <p:cNvSpPr/>
          <p:nvPr>
            <p:custDataLst>
              <p:tags r:id="rId1"/>
            </p:custDataLst>
          </p:nvPr>
        </p:nvSpPr>
        <p:spPr>
          <a:xfrm>
            <a:off x="5966346" y="3181479"/>
            <a:ext cx="5796794" cy="1118571"/>
          </a:xfrm>
          <a:prstGeom prst="rect">
            <a:avLst/>
          </a:prstGeom>
          <a:solidFill>
            <a:srgbClr val="FFFFFF"/>
          </a:solidFill>
          <a:ln w="6350" cap="flat" cmpd="sng" algn="ctr">
            <a:solidFill>
              <a:sysClr val="window" lastClr="FFFFFF">
                <a:lumMod val="85000"/>
              </a:sysClr>
            </a:solidFill>
            <a:prstDash val="solid"/>
          </a:ln>
          <a:effectLst/>
        </p:spPr>
        <p:txBody>
          <a:bodyPr lIns="1412360" anchor="ctr">
            <a:noAutofit/>
          </a:bodyPr>
          <a:lstStyle/>
          <a:p>
            <a:pPr algn="r" fontAlgn="auto">
              <a:lnSpc>
                <a:spcPct val="130000"/>
              </a:lnSpc>
              <a:spcBef>
                <a:spcPts val="0"/>
              </a:spcBef>
              <a:spcAft>
                <a:spcPts val="0"/>
              </a:spcAft>
              <a:defRPr/>
            </a:pPr>
            <a:r>
              <a:rPr lang="en-US" altLang="zh-CN" sz="6075" b="1" kern="0" dirty="0">
                <a:solidFill>
                  <a:srgbClr val="004A82"/>
                </a:solidFill>
                <a:latin typeface="微软雅黑" panose="020B0503020204020204" pitchFamily="34" charset="-122"/>
                <a:ea typeface="微软雅黑" panose="020B0503020204020204" pitchFamily="34" charset="-122"/>
              </a:rPr>
              <a:t>1500</a:t>
            </a:r>
            <a:r>
              <a:rPr lang="zh-CN" altLang="en-US" sz="6075" b="1" kern="0" dirty="0">
                <a:solidFill>
                  <a:srgbClr val="004A82"/>
                </a:solidFill>
                <a:latin typeface="微软雅黑" panose="020B0503020204020204" pitchFamily="34" charset="-122"/>
                <a:ea typeface="微软雅黑" panose="020B0503020204020204" pitchFamily="34" charset="-122"/>
              </a:rPr>
              <a:t>万</a:t>
            </a:r>
          </a:p>
        </p:txBody>
      </p:sp>
      <p:sp>
        <p:nvSpPr>
          <p:cNvPr id="22" name="MH_Text_1"/>
          <p:cNvSpPr/>
          <p:nvPr>
            <p:custDataLst>
              <p:tags r:id="rId2"/>
            </p:custDataLst>
          </p:nvPr>
        </p:nvSpPr>
        <p:spPr>
          <a:xfrm>
            <a:off x="1182658" y="2058937"/>
            <a:ext cx="4657024" cy="1128964"/>
          </a:xfrm>
          <a:prstGeom prst="rect">
            <a:avLst/>
          </a:prstGeom>
          <a:solidFill>
            <a:srgbClr val="FFFFFF"/>
          </a:solidFill>
          <a:ln w="6350" cap="flat" cmpd="sng" algn="ctr">
            <a:solidFill>
              <a:sysClr val="window" lastClr="FFFFFF">
                <a:lumMod val="85000"/>
              </a:sysClr>
            </a:solidFill>
            <a:prstDash val="solid"/>
          </a:ln>
          <a:effectLst/>
        </p:spPr>
        <p:txBody>
          <a:bodyPr rIns="1230120" anchor="ctr">
            <a:noAutofit/>
          </a:bodyPr>
          <a:lstStyle/>
          <a:p>
            <a:pPr algn="just" fontAlgn="auto">
              <a:lnSpc>
                <a:spcPct val="130000"/>
              </a:lnSpc>
              <a:spcBef>
                <a:spcPts val="0"/>
              </a:spcBef>
              <a:spcAft>
                <a:spcPts val="0"/>
              </a:spcAft>
              <a:defRPr/>
            </a:pPr>
            <a:r>
              <a:rPr lang="en-US" altLang="zh-CN" sz="6834" b="1" kern="0" dirty="0">
                <a:solidFill>
                  <a:schemeClr val="accent6">
                    <a:lumMod val="75000"/>
                  </a:schemeClr>
                </a:solidFill>
                <a:latin typeface="微软雅黑" panose="020B0503020204020204" pitchFamily="34" charset="-122"/>
                <a:ea typeface="微软雅黑" panose="020B0503020204020204" pitchFamily="34" charset="-122"/>
              </a:rPr>
              <a:t>2300</a:t>
            </a:r>
            <a:r>
              <a:rPr lang="zh-CN" altLang="en-US" sz="6834" b="1" kern="0" dirty="0">
                <a:solidFill>
                  <a:schemeClr val="accent6">
                    <a:lumMod val="75000"/>
                  </a:schemeClr>
                </a:solidFill>
                <a:latin typeface="微软雅黑" panose="020B0503020204020204" pitchFamily="34" charset="-122"/>
                <a:ea typeface="微软雅黑" panose="020B0503020204020204" pitchFamily="34" charset="-122"/>
              </a:rPr>
              <a:t>万</a:t>
            </a:r>
          </a:p>
        </p:txBody>
      </p:sp>
      <p:grpSp>
        <p:nvGrpSpPr>
          <p:cNvPr id="23" name="组合 22"/>
          <p:cNvGrpSpPr/>
          <p:nvPr/>
        </p:nvGrpSpPr>
        <p:grpSpPr>
          <a:xfrm>
            <a:off x="4539798" y="1420495"/>
            <a:ext cx="3991648" cy="3991648"/>
            <a:chOff x="2552701" y="1625865"/>
            <a:chExt cx="4162425" cy="3470010"/>
          </a:xfrm>
        </p:grpSpPr>
        <p:sp>
          <p:nvSpPr>
            <p:cNvPr id="24" name="MH_Other_1"/>
            <p:cNvSpPr/>
            <p:nvPr>
              <p:custDataLst>
                <p:tags r:id="rId3"/>
              </p:custDataLst>
            </p:nvPr>
          </p:nvSpPr>
          <p:spPr>
            <a:xfrm>
              <a:off x="2552701" y="1625865"/>
              <a:ext cx="4162425" cy="3470010"/>
            </a:xfrm>
            <a:prstGeom prst="ellipse">
              <a:avLst/>
            </a:prstGeom>
            <a:solidFill>
              <a:srgbClr val="F2F2F2"/>
            </a:solidFill>
            <a:ln w="25400" cap="flat" cmpd="sng" algn="ctr">
              <a:noFill/>
              <a:prstDash val="solid"/>
            </a:ln>
            <a:effectLst/>
          </p:spPr>
          <p:txBody>
            <a:bodyPr anchor="ctr"/>
            <a:lstStyle/>
            <a:p>
              <a:pPr algn="ctr" fontAlgn="auto">
                <a:spcBef>
                  <a:spcPts val="0"/>
                </a:spcBef>
                <a:spcAft>
                  <a:spcPts val="0"/>
                </a:spcAft>
                <a:defRPr/>
              </a:pPr>
              <a:endParaRPr lang="zh-CN" altLang="en-US" sz="1709" kern="0">
                <a:solidFill>
                  <a:sysClr val="window" lastClr="FFFFFF"/>
                </a:solidFill>
                <a:latin typeface="微软雅黑" panose="020B0503020204020204" pitchFamily="34" charset="-122"/>
                <a:ea typeface="微软雅黑" panose="020B0503020204020204" pitchFamily="34" charset="-122"/>
              </a:endParaRPr>
            </a:p>
          </p:txBody>
        </p:sp>
        <p:sp>
          <p:nvSpPr>
            <p:cNvPr id="25" name="MH_SubTitle_2"/>
            <p:cNvSpPr/>
            <p:nvPr>
              <p:custDataLst>
                <p:tags r:id="rId4"/>
              </p:custDataLst>
            </p:nvPr>
          </p:nvSpPr>
          <p:spPr>
            <a:xfrm>
              <a:off x="3119438" y="2450042"/>
              <a:ext cx="3311524" cy="2407708"/>
            </a:xfrm>
            <a:custGeom>
              <a:avLst/>
              <a:gdLst/>
              <a:ahLst/>
              <a:cxnLst/>
              <a:rect l="l" t="t" r="r" b="b"/>
              <a:pathLst>
                <a:path w="3206616" h="2799865">
                  <a:moveTo>
                    <a:pt x="2868461" y="0"/>
                  </a:moveTo>
                  <a:cubicBezTo>
                    <a:pt x="3081715" y="289936"/>
                    <a:pt x="3206616" y="648216"/>
                    <a:pt x="3206616" y="1035669"/>
                  </a:cubicBezTo>
                  <a:cubicBezTo>
                    <a:pt x="3206616" y="2010008"/>
                    <a:pt x="2416759" y="2799865"/>
                    <a:pt x="1442420" y="2799865"/>
                  </a:cubicBezTo>
                  <a:cubicBezTo>
                    <a:pt x="845715" y="2799865"/>
                    <a:pt x="318202" y="2503623"/>
                    <a:pt x="0" y="2049435"/>
                  </a:cubicBezTo>
                  <a:close/>
                </a:path>
              </a:pathLst>
            </a:custGeom>
            <a:solidFill>
              <a:srgbClr val="0070C0"/>
            </a:solidFill>
            <a:ln w="25400" cap="flat" cmpd="sng" algn="ctr">
              <a:noFill/>
              <a:prstDash val="solid"/>
            </a:ln>
            <a:effectLst/>
          </p:spPr>
          <p:txBody>
            <a:bodyPr lIns="683400" tIns="683400" rIns="0" bIns="0" anchor="ctr">
              <a:normAutofit/>
            </a:bodyPr>
            <a:lstStyle/>
            <a:p>
              <a:pPr algn="ctr" fontAlgn="auto">
                <a:spcBef>
                  <a:spcPts val="0"/>
                </a:spcBef>
                <a:spcAft>
                  <a:spcPts val="0"/>
                </a:spcAft>
                <a:defRPr/>
              </a:pPr>
              <a:r>
                <a:rPr lang="zh-CN" altLang="en-US" sz="3544" b="1" kern="0" dirty="0">
                  <a:solidFill>
                    <a:srgbClr val="FFFFFF"/>
                  </a:solidFill>
                  <a:latin typeface="微软雅黑" panose="020B0503020204020204" pitchFamily="34" charset="-122"/>
                  <a:ea typeface="微软雅黑" panose="020B0503020204020204" pitchFamily="34" charset="-122"/>
                </a:rPr>
                <a:t>计划数</a:t>
              </a:r>
            </a:p>
          </p:txBody>
        </p:sp>
        <p:sp>
          <p:nvSpPr>
            <p:cNvPr id="26" name="MH_SubTitle_1"/>
            <p:cNvSpPr/>
            <p:nvPr>
              <p:custDataLst>
                <p:tags r:id="rId5"/>
              </p:custDataLst>
            </p:nvPr>
          </p:nvSpPr>
          <p:spPr>
            <a:xfrm>
              <a:off x="2787652" y="1833563"/>
              <a:ext cx="3294063" cy="2389188"/>
            </a:xfrm>
            <a:custGeom>
              <a:avLst/>
              <a:gdLst/>
              <a:ahLst/>
              <a:cxnLst/>
              <a:rect l="l" t="t" r="r" b="b"/>
              <a:pathLst>
                <a:path w="3190237" h="2777962">
                  <a:moveTo>
                    <a:pt x="1764196" y="0"/>
                  </a:moveTo>
                  <a:cubicBezTo>
                    <a:pt x="2351082" y="0"/>
                    <a:pt x="2871035" y="286574"/>
                    <a:pt x="3190237" y="728527"/>
                  </a:cubicBezTo>
                  <a:lnTo>
                    <a:pt x="321776" y="2777962"/>
                  </a:lnTo>
                  <a:cubicBezTo>
                    <a:pt x="118651" y="2491752"/>
                    <a:pt x="0" y="2141830"/>
                    <a:pt x="0" y="1764196"/>
                  </a:cubicBezTo>
                  <a:cubicBezTo>
                    <a:pt x="0" y="789857"/>
                    <a:pt x="789857" y="0"/>
                    <a:pt x="1764196" y="0"/>
                  </a:cubicBezTo>
                  <a:close/>
                </a:path>
              </a:pathLst>
            </a:custGeom>
            <a:solidFill>
              <a:schemeClr val="accent6">
                <a:lumMod val="75000"/>
              </a:schemeClr>
            </a:solidFill>
            <a:ln w="25400" cap="flat" cmpd="sng" algn="ctr">
              <a:noFill/>
              <a:prstDash val="solid"/>
            </a:ln>
            <a:effectLst/>
          </p:spPr>
          <p:txBody>
            <a:bodyPr lIns="0" tIns="0" rIns="911200" bIns="546720" anchor="ctr">
              <a:normAutofit/>
            </a:bodyPr>
            <a:lstStyle/>
            <a:p>
              <a:pPr algn="ctr" fontAlgn="auto">
                <a:spcBef>
                  <a:spcPts val="0"/>
                </a:spcBef>
                <a:spcAft>
                  <a:spcPts val="0"/>
                </a:spcAft>
                <a:defRPr/>
              </a:pPr>
              <a:r>
                <a:rPr lang="zh-CN" altLang="en-US" sz="4050" b="1" kern="0" dirty="0">
                  <a:solidFill>
                    <a:srgbClr val="FFFFFF"/>
                  </a:solidFill>
                  <a:latin typeface="微软雅黑" panose="020B0503020204020204" pitchFamily="34" charset="-122"/>
                  <a:ea typeface="微软雅黑" panose="020B0503020204020204" pitchFamily="34" charset="-122"/>
                </a:rPr>
                <a:t>完成数</a:t>
              </a:r>
            </a:p>
          </p:txBody>
        </p:sp>
        <p:sp>
          <p:nvSpPr>
            <p:cNvPr id="30" name="MH_Other_2"/>
            <p:cNvSpPr/>
            <p:nvPr>
              <p:custDataLst>
                <p:tags r:id="rId6"/>
              </p:custDataLst>
            </p:nvPr>
          </p:nvSpPr>
          <p:spPr>
            <a:xfrm rot="19496706">
              <a:off x="2789238" y="3325813"/>
              <a:ext cx="3649662" cy="30428"/>
            </a:xfrm>
            <a:prstGeom prst="rect">
              <a:avLst/>
            </a:prstGeom>
            <a:solidFill>
              <a:srgbClr val="F5F5F5"/>
            </a:solidFill>
            <a:ln w="25400" cap="flat" cmpd="sng" algn="ctr">
              <a:noFill/>
              <a:prstDash val="solid"/>
            </a:ln>
            <a:effectLst>
              <a:outerShdw dist="25400" dir="5400000" algn="t" rotWithShape="0">
                <a:sysClr val="window" lastClr="FFFFFF">
                  <a:alpha val="40000"/>
                </a:sysClr>
              </a:outerShdw>
            </a:effectLst>
          </p:spPr>
          <p:txBody>
            <a:bodyPr anchor="ctr"/>
            <a:lstStyle/>
            <a:p>
              <a:pPr algn="ctr" fontAlgn="auto">
                <a:spcBef>
                  <a:spcPts val="0"/>
                </a:spcBef>
                <a:spcAft>
                  <a:spcPts val="0"/>
                </a:spcAft>
                <a:defRPr/>
              </a:pPr>
              <a:endParaRPr lang="zh-CN" altLang="en-US" sz="1709" kern="0">
                <a:solidFill>
                  <a:sysClr val="window" lastClr="FFFFFF"/>
                </a:solidFill>
                <a:latin typeface="微软雅黑" panose="020B0503020204020204" pitchFamily="34" charset="-122"/>
                <a:ea typeface="微软雅黑" panose="020B0503020204020204" pitchFamily="34" charset="-122"/>
              </a:endParaRPr>
            </a:p>
          </p:txBody>
        </p:sp>
      </p:grpSp>
      <p:pic>
        <p:nvPicPr>
          <p:cNvPr id="11" name="Picture 2" descr="C:\Users\Administrator\Desktop\png\2016923q_0000_--.png"/>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643255" y="3556960"/>
            <a:ext cx="5139284" cy="367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36345"/>
      </p:ext>
    </p:extLst>
  </p:cSld>
  <p:clrMapOvr>
    <a:masterClrMapping/>
  </p:clrMapOvr>
  <mc:AlternateContent xmlns:mc="http://schemas.openxmlformats.org/markup-compatibility/2006" xmlns:p14="http://schemas.microsoft.com/office/powerpoint/2010/main">
    <mc:Choice Requires="p14">
      <p:transition spd="slow" p14:dur="1600" advTm="6000">
        <p14:gallery dir="l"/>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750" fill="hold"/>
                                        <p:tgtEl>
                                          <p:spTgt spid="23"/>
                                        </p:tgtEl>
                                        <p:attrNameLst>
                                          <p:attrName>ppt_w</p:attrName>
                                        </p:attrNameLst>
                                      </p:cBhvr>
                                      <p:tavLst>
                                        <p:tav tm="0">
                                          <p:val>
                                            <p:fltVal val="0"/>
                                          </p:val>
                                        </p:tav>
                                        <p:tav tm="100000">
                                          <p:val>
                                            <p:strVal val="#ppt_w"/>
                                          </p:val>
                                        </p:tav>
                                      </p:tavLst>
                                    </p:anim>
                                    <p:anim calcmode="lin" valueType="num">
                                      <p:cBhvr>
                                        <p:cTn id="14" dur="750" fill="hold"/>
                                        <p:tgtEl>
                                          <p:spTgt spid="23"/>
                                        </p:tgtEl>
                                        <p:attrNameLst>
                                          <p:attrName>ppt_h</p:attrName>
                                        </p:attrNameLst>
                                      </p:cBhvr>
                                      <p:tavLst>
                                        <p:tav tm="0">
                                          <p:val>
                                            <p:fltVal val="0"/>
                                          </p:val>
                                        </p:tav>
                                        <p:tav tm="100000">
                                          <p:val>
                                            <p:strVal val="#ppt_h"/>
                                          </p:val>
                                        </p:tav>
                                      </p:tavLst>
                                    </p:anim>
                                    <p:anim calcmode="lin" valueType="num">
                                      <p:cBhvr>
                                        <p:cTn id="15" dur="750" fill="hold"/>
                                        <p:tgtEl>
                                          <p:spTgt spid="23"/>
                                        </p:tgtEl>
                                        <p:attrNameLst>
                                          <p:attrName>style.rotation</p:attrName>
                                        </p:attrNameLst>
                                      </p:cBhvr>
                                      <p:tavLst>
                                        <p:tav tm="0">
                                          <p:val>
                                            <p:fltVal val="90"/>
                                          </p:val>
                                        </p:tav>
                                        <p:tav tm="100000">
                                          <p:val>
                                            <p:fltVal val="0"/>
                                          </p:val>
                                        </p:tav>
                                      </p:tavLst>
                                    </p:anim>
                                    <p:animEffect transition="in" filter="fade">
                                      <p:cBhvr>
                                        <p:cTn id="16" dur="750"/>
                                        <p:tgtEl>
                                          <p:spTgt spid="23"/>
                                        </p:tgtEl>
                                      </p:cBhvr>
                                    </p:animEffect>
                                  </p:childTnLst>
                                </p:cTn>
                              </p:par>
                              <p:par>
                                <p:cTn id="17" presetID="2" presetClass="entr" presetSubtype="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1+#ppt_w/2"/>
                                          </p:val>
                                        </p:tav>
                                        <p:tav tm="100000">
                                          <p:val>
                                            <p:strVal val="#ppt_x"/>
                                          </p:val>
                                        </p:tav>
                                      </p:tavLst>
                                    </p:anim>
                                    <p:anim calcmode="lin" valueType="num">
                                      <p:cBhvr additive="base">
                                        <p:cTn id="20" dur="750" fill="hold"/>
                                        <p:tgtEl>
                                          <p:spTgt spid="2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65FA95F-40A7-4D36-82C9-E03BE4C1A27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344"/>
</p:tagLst>
</file>

<file path=ppt/tags/tag10.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Picture"/>
  <p:tag name="MH_ORDER" val="3"/>
</p:tagLst>
</file>

<file path=ppt/tags/tag100.xml><?xml version="1.0" encoding="utf-8"?>
<p:tagLst xmlns:a="http://schemas.openxmlformats.org/drawingml/2006/main" xmlns:r="http://schemas.openxmlformats.org/officeDocument/2006/relationships" xmlns:p="http://schemas.openxmlformats.org/presentationml/2006/main">
  <p:tag name="MH" val="20151122101054"/>
  <p:tag name="MH_LIBRARY" val="GRAPHIC"/>
  <p:tag name="MH_TYPE" val="Other"/>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122101054"/>
  <p:tag name="MH_LIBRARY" val="GRAPHIC"/>
  <p:tag name="MH_TYPE" val="SubTitle"/>
  <p:tag name="MH_ORDER" val="1"/>
</p:tagLst>
</file>

<file path=ppt/tags/tag102.xml><?xml version="1.0" encoding="utf-8"?>
<p:tagLst xmlns:a="http://schemas.openxmlformats.org/drawingml/2006/main" xmlns:r="http://schemas.openxmlformats.org/officeDocument/2006/relationships" xmlns:p="http://schemas.openxmlformats.org/presentationml/2006/main">
  <p:tag name="MH" val="20151122101054"/>
  <p:tag name="MH_LIBRARY" val="GRAPHIC"/>
  <p:tag name="MH_TYPE" val="Other"/>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122101054"/>
  <p:tag name="MH_LIBRARY" val="GRAPHIC"/>
  <p:tag name="MH_TYPE" val="SubTitle"/>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2"/>
</p:tagLst>
</file>

<file path=ppt/tags/tag106.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3"/>
</p:tagLst>
</file>

<file path=ppt/tags/tag107.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5"/>
</p:tagLst>
</file>

<file path=ppt/tags/tag109.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SubTitle"/>
  <p:tag name="MH_ORDER" val="3"/>
</p:tagLst>
</file>

<file path=ppt/tags/tag110.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7"/>
</p:tagLst>
</file>

<file path=ppt/tags/tag111.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8"/>
</p:tagLst>
</file>

<file path=ppt/tags/tag112.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Other"/>
  <p:tag name="MH_ORDER" val="9"/>
</p:tagLst>
</file>

<file path=ppt/tags/tag113.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Text"/>
  <p:tag name="MH_ORDER" val="4"/>
</p:tagLst>
</file>

<file path=ppt/tags/tag114.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SubTitle"/>
  <p:tag name="MH_ORDER" val="4"/>
</p:tagLst>
</file>

<file path=ppt/tags/tag115.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SubTitle"/>
  <p:tag name="MH_ORDER" val="3"/>
</p:tagLst>
</file>

<file path=ppt/tags/tag116.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SubTitle"/>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Text"/>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Text"/>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Other"/>
  <p:tag name="MH_ORDER" val="2"/>
</p:tagLst>
</file>

<file path=ppt/tags/tag120.xml><?xml version="1.0" encoding="utf-8"?>
<p:tagLst xmlns:a="http://schemas.openxmlformats.org/drawingml/2006/main" xmlns:r="http://schemas.openxmlformats.org/officeDocument/2006/relationships" xmlns:p="http://schemas.openxmlformats.org/presentationml/2006/main">
  <p:tag name="MH" val="20151122212745"/>
  <p:tag name="MH_LIBRARY" val="GRAPHIC"/>
  <p:tag name="MH_TYPE" val="Text"/>
  <p:tag name="MH_ORDER" val="4"/>
</p:tagLst>
</file>

<file path=ppt/tags/tag121.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3"/>
</p:tagLst>
</file>

<file path=ppt/tags/tag123.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4"/>
</p:tagLst>
</file>

<file path=ppt/tags/tag124.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SubTitle"/>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7"/>
</p:tagLst>
</file>

<file path=ppt/tags/tag126.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SubTitle"/>
  <p:tag name="MH_ORDER" val="2"/>
</p:tagLst>
</file>

<file path=ppt/tags/tag127.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6"/>
</p:tagLst>
</file>

<file path=ppt/tags/tag128.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SubTitle"/>
  <p:tag name="MH_ORDER" val="4"/>
</p:tagLst>
</file>

<file path=ppt/tags/tag129.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Picture"/>
  <p:tag name="MH_ORDER" val="2"/>
</p:tagLst>
</file>

<file path=ppt/tags/tag130.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SubTitle"/>
  <p:tag name="MH_ORDER" val="3"/>
</p:tagLst>
</file>

<file path=ppt/tags/tag131.xml><?xml version="1.0" encoding="utf-8"?>
<p:tagLst xmlns:a="http://schemas.openxmlformats.org/drawingml/2006/main" xmlns:r="http://schemas.openxmlformats.org/officeDocument/2006/relationships" xmlns:p="http://schemas.openxmlformats.org/presentationml/2006/main">
  <p:tag name="MH" val="20160106231957"/>
  <p:tag name="MH_LIBRARY" val="GRAPHIC"/>
  <p:tag name="MH_TYPE" val="Other"/>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Other"/>
  <p:tag name="MH_ORDER" val="4"/>
</p:tagLst>
</file>

<file path=ppt/tags/tag133.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SubTitle"/>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Other"/>
  <p:tag name="MH_ORDER" val="3"/>
</p:tagLst>
</file>

<file path=ppt/tags/tag135.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SubTitle"/>
  <p:tag name="MH_ORDER" val="3"/>
</p:tagLst>
</file>

<file path=ppt/tags/tag136.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Other"/>
  <p:tag name="MH_ORDER" val="2"/>
</p:tagLst>
</file>

<file path=ppt/tags/tag137.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SubTitle"/>
  <p:tag name="MH_ORDER" val="4"/>
</p:tagLst>
</file>

<file path=ppt/tags/tag138.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Other"/>
  <p:tag name="MH_ORDER" val="1"/>
</p:tagLst>
</file>

<file path=ppt/tags/tag139.xml><?xml version="1.0" encoding="utf-8"?>
<p:tagLst xmlns:a="http://schemas.openxmlformats.org/drawingml/2006/main" xmlns:r="http://schemas.openxmlformats.org/officeDocument/2006/relationships" xmlns:p="http://schemas.openxmlformats.org/presentationml/2006/main">
  <p:tag name="MH" val="2015112222325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SubTitle"/>
  <p:tag name="MH_ORDER" val="2"/>
</p:tagLst>
</file>

<file path=ppt/tags/tag140.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Title"/>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2"/>
</p:tagLst>
</file>

<file path=ppt/tags/tag143.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3"/>
</p:tagLst>
</file>

<file path=ppt/tags/tag144.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4"/>
</p:tagLst>
</file>

<file path=ppt/tags/tag145.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5"/>
</p:tagLst>
</file>

<file path=ppt/tags/tag146.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6"/>
</p:tagLst>
</file>

<file path=ppt/tags/tag147.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Other"/>
  <p:tag name="MH_ORDER" val="7"/>
</p:tagLst>
</file>

<file path=ppt/tags/tag148.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SubTitle"/>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Other"/>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60107145816"/>
  <p:tag name="MH_LIBRARY" val="GRAPHIC"/>
  <p:tag name="MH_TYPE" val="SubTitle"/>
  <p:tag name="MH_ORDER" val="3"/>
</p:tagLst>
</file>

<file path=ppt/tags/tag151.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1"/>
</p:tagLst>
</file>

<file path=ppt/tags/tag152.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SubTitle"/>
  <p:tag name="MH_ORDER" val="1"/>
</p:tagLst>
</file>

<file path=ppt/tags/tag153.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Text"/>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5"/>
</p:tagLst>
</file>

<file path=ppt/tags/tag155.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Text"/>
  <p:tag name="MH_ORDER" val="2"/>
</p:tagLst>
</file>

<file path=ppt/tags/tag156.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9"/>
</p:tagLst>
</file>

<file path=ppt/tags/tag157.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Text"/>
  <p:tag name="MH_ORDER" val="3"/>
</p:tagLst>
</file>

<file path=ppt/tags/tag158.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SubTitle"/>
  <p:tag name="MH_ORDER" val="2"/>
</p:tagLst>
</file>

<file path=ppt/tags/tag159.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Picture"/>
  <p:tag name="MH_ORDER" val="1"/>
</p:tagLst>
</file>

<file path=ppt/tags/tag160.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11"/>
</p:tagLst>
</file>

<file path=ppt/tags/tag161.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12"/>
</p:tagLst>
</file>

<file path=ppt/tags/tag162.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7"/>
</p:tagLst>
</file>

<file path=ppt/tags/tag163.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8"/>
</p:tagLst>
</file>

<file path=ppt/tags/tag164.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3"/>
</p:tagLst>
</file>

<file path=ppt/tags/tag165.xml><?xml version="1.0" encoding="utf-8"?>
<p:tagLst xmlns:a="http://schemas.openxmlformats.org/drawingml/2006/main" xmlns:r="http://schemas.openxmlformats.org/officeDocument/2006/relationships" xmlns:p="http://schemas.openxmlformats.org/presentationml/2006/main">
  <p:tag name="MH" val="20151123103157"/>
  <p:tag name="MH_LIBRARY" val="GRAPHIC"/>
  <p:tag name="MH_TYPE" val="Other"/>
  <p:tag name="MH_ORDER" val="4"/>
</p:tagLst>
</file>

<file path=ppt/tags/tag166.xml><?xml version="1.0" encoding="utf-8"?>
<p:tagLst xmlns:a="http://schemas.openxmlformats.org/drawingml/2006/main" xmlns:r="http://schemas.openxmlformats.org/officeDocument/2006/relationships" xmlns:p="http://schemas.openxmlformats.org/presentationml/2006/main">
  <p:tag name="MH" val="20160107155513"/>
  <p:tag name="MH_LIBRARY" val="GRAPHIC"/>
</p:tagLst>
</file>

<file path=ppt/tags/tag167.xml><?xml version="1.0" encoding="utf-8"?>
<p:tagLst xmlns:a="http://schemas.openxmlformats.org/drawingml/2006/main" xmlns:r="http://schemas.openxmlformats.org/officeDocument/2006/relationships" xmlns:p="http://schemas.openxmlformats.org/presentationml/2006/main">
  <p:tag name="MH" val="20160107155616"/>
  <p:tag name="MH_LIBRARY" val="GRAPHIC"/>
  <p:tag name="MH_ORDER" val="文本框 34"/>
</p:tagLst>
</file>

<file path=ppt/tags/tag168.xml><?xml version="1.0" encoding="utf-8"?>
<p:tagLst xmlns:a="http://schemas.openxmlformats.org/drawingml/2006/main" xmlns:r="http://schemas.openxmlformats.org/officeDocument/2006/relationships" xmlns:p="http://schemas.openxmlformats.org/presentationml/2006/main">
  <p:tag name="MH" val="20160107155616"/>
  <p:tag name="MH_LIBRARY" val="GRAPHIC"/>
  <p:tag name="MH_ORDER" val="文本框 34"/>
</p:tagLst>
</file>

<file path=ppt/tags/tag169.xml><?xml version="1.0" encoding="utf-8"?>
<p:tagLst xmlns:a="http://schemas.openxmlformats.org/drawingml/2006/main" xmlns:r="http://schemas.openxmlformats.org/officeDocument/2006/relationships" xmlns:p="http://schemas.openxmlformats.org/presentationml/2006/main">
  <p:tag name="MH" val="20160107155616"/>
  <p:tag name="MH_LIBRARY" val="GRAPHIC"/>
  <p:tag name="MH_ORDER" val="文本框 9"/>
</p:tagLst>
</file>

<file path=ppt/tags/tag17.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SubTitle"/>
  <p:tag name="MH_ORDER" val="1"/>
</p:tagLst>
</file>

<file path=ppt/tags/tag170.xml><?xml version="1.0" encoding="utf-8"?>
<p:tagLst xmlns:a="http://schemas.openxmlformats.org/drawingml/2006/main" xmlns:r="http://schemas.openxmlformats.org/officeDocument/2006/relationships" xmlns:p="http://schemas.openxmlformats.org/presentationml/2006/main">
  <p:tag name="MH" val="20160107155616"/>
  <p:tag name="MH_LIBRARY" val="GRAPHIC"/>
  <p:tag name="MH_ORDER" val="文本框 13"/>
</p:tagLst>
</file>

<file path=ppt/tags/tag18.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Desc"/>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7"/>
</p:tagLst>
</file>

<file path=ppt/tags/tag25.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8"/>
</p:tagLst>
</file>

<file path=ppt/tags/tag26.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9"/>
</p:tagLst>
</file>

<file path=ppt/tags/tag27.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10"/>
</p:tagLst>
</file>

<file path=ppt/tags/tag28.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11"/>
</p:tagLst>
</file>

<file path=ppt/tags/tag29.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12"/>
</p:tagLst>
</file>

<file path=ppt/tags/tag3.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Desc"/>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1227212421"/>
  <p:tag name="MH_LIBRARY" val="GRAPHIC"/>
  <p:tag name="MH_TYPE" val="Other"/>
  <p:tag name="MH_ORDER" val="13"/>
</p:tagLst>
</file>

<file path=ppt/tags/tag31.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51119124521"/>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0106162449"/>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106162449"/>
  <p:tag name="MH_LIBRARY" val="GRAPHIC"/>
  <p:tag name="MH_TYPE" val="Pictur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1061624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Desc"/>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106162449"/>
  <p:tag name="MH_LIBRARY" val="GRAPHIC"/>
  <p:tag name="MH_TYPE" val="Other"/>
  <p:tag name="MH_ORDER" val="3"/>
</p:tagLst>
</file>

<file path=ppt/tags/tag41.xml><?xml version="1.0" encoding="utf-8"?>
<p:tagLst xmlns:a="http://schemas.openxmlformats.org/drawingml/2006/main" xmlns:r="http://schemas.openxmlformats.org/officeDocument/2006/relationships" xmlns:p="http://schemas.openxmlformats.org/presentationml/2006/main">
  <p:tag name="MH" val="20160106162449"/>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Text"/>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Text"/>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SubTitle"/>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106170344"/>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Desc"/>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Text"/>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3"/>
</p:tagLst>
</file>

<file path=ppt/tags/tag52.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4"/>
</p:tagLst>
</file>

<file path=ppt/tags/tag53.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Text"/>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Other"/>
  <p:tag name="MH_ORDER" val="6"/>
</p:tagLst>
</file>

<file path=ppt/tags/tag56.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Text"/>
  <p:tag name="MH_ORDER" val="3"/>
</p:tagLst>
</file>

<file path=ppt/tags/tag57.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SubTitle"/>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Desc"/>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Other"/>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51214185642"/>
  <p:tag name="MH_LIBRARY" val="GRAPHIC"/>
  <p:tag name="MH_TYPE" val="SubTitle"/>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SubTitle"/>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SubTitle"/>
  <p:tag name="MH_ORDER" val="4"/>
</p:tagLst>
</file>

<file path=ppt/tags/tag68.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SubTitle"/>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Picture"/>
  <p:tag name="MH_ORDER" val="4"/>
</p:tagLst>
</file>

<file path=ppt/tags/tag70.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6"/>
</p:tagLst>
</file>

<file path=ppt/tags/tag71.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7"/>
</p:tagLst>
</file>

<file path=ppt/tags/tag72.xml><?xml version="1.0" encoding="utf-8"?>
<p:tagLst xmlns:a="http://schemas.openxmlformats.org/drawingml/2006/main" xmlns:r="http://schemas.openxmlformats.org/officeDocument/2006/relationships" xmlns:p="http://schemas.openxmlformats.org/presentationml/2006/main">
  <p:tag name="MH" val="20151123102045"/>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8"/>
</p:tagLst>
</file>

<file path=ppt/tags/tag74.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7"/>
</p:tagLst>
</file>

<file path=ppt/tags/tag75.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5"/>
</p:tagLst>
</file>

<file path=ppt/tags/tag77.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4"/>
</p:tagLst>
</file>

<file path=ppt/tags/tag78.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3"/>
</p:tagLst>
</file>

<file path=ppt/tags/tag79.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SubTitle"/>
  <p:tag name="MH_ORDER" val="4"/>
</p:tagLst>
</file>

<file path=ppt/tags/tag80.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Picture"/>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Text"/>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60106210302"/>
  <p:tag name="MH_LIBRARY" val="GRAPHIC"/>
  <p:tag name="MH_TYPE" val="Text"/>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6"/>
</p:tagLst>
</file>

<file path=ppt/tags/tag85.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4"/>
</p:tagLst>
</file>

<file path=ppt/tags/tag87.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3"/>
</p:tagLst>
</file>

<file path=ppt/tags/tag89.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212133643"/>
  <p:tag name="MH_LIBRARY" val="GRAPHIC"/>
  <p:tag name="MH_TYPE" val="Other"/>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5"/>
</p:tagLst>
</file>

<file path=ppt/tags/tag91.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6"/>
</p:tagLst>
</file>

<file path=ppt/tags/tag94.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7"/>
</p:tagLst>
</file>

<file path=ppt/tags/tag95.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Picture"/>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8"/>
</p:tagLst>
</file>

<file path=ppt/tags/tag97.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Text"/>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60107115956"/>
  <p:tag name="MH_LIBRARY" val="GRAPHIC"/>
  <p:tag name="MH_TYPE" val="Other"/>
  <p:tag name="MH_ORDER" val="9"/>
</p:tagLst>
</file>

<file path=ppt/theme/theme1.xml><?xml version="1.0" encoding="utf-8"?>
<a:theme xmlns:a="http://schemas.openxmlformats.org/drawingml/2006/main" name="1_自定义设计方案">
  <a:themeElements>
    <a:clrScheme name="自定义 336">
      <a:dk1>
        <a:sysClr val="windowText" lastClr="000000"/>
      </a:dk1>
      <a:lt1>
        <a:sysClr val="window" lastClr="FFFFFF"/>
      </a:lt1>
      <a:dk2>
        <a:srgbClr val="44546A"/>
      </a:dk2>
      <a:lt2>
        <a:srgbClr val="E7E6E6"/>
      </a:lt2>
      <a:accent1>
        <a:srgbClr val="0154BC"/>
      </a:accent1>
      <a:accent2>
        <a:srgbClr val="90D0FD"/>
      </a:accent2>
      <a:accent3>
        <a:srgbClr val="0154BC"/>
      </a:accent3>
      <a:accent4>
        <a:srgbClr val="90D0FD"/>
      </a:accent4>
      <a:accent5>
        <a:srgbClr val="0154BC"/>
      </a:accent5>
      <a:accent6>
        <a:srgbClr val="90D0FD"/>
      </a:accent6>
      <a:hlink>
        <a:srgbClr val="0154BC"/>
      </a:hlink>
      <a:folHlink>
        <a:srgbClr val="90D0F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1390</Words>
  <Application>Microsoft Office PowerPoint</Application>
  <PresentationFormat>自定义</PresentationFormat>
  <Paragraphs>257</Paragraphs>
  <Slides>26</Slides>
  <Notes>26</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Adobe 仿宋 Std R</vt:lpstr>
      <vt:lpstr>Adobe 宋体 Std L</vt:lpstr>
      <vt:lpstr>Arcade</vt:lpstr>
      <vt:lpstr>Arial Unicode MS</vt:lpstr>
      <vt:lpstr>方正粗谭黑简体</vt:lpstr>
      <vt:lpstr>方正姚体</vt:lpstr>
      <vt:lpstr>华文中宋</vt:lpstr>
      <vt:lpstr>宋体</vt:lpstr>
      <vt:lpstr>微软雅黑</vt:lpstr>
      <vt:lpstr>Arial</vt:lpstr>
      <vt:lpstr>Arial Narrow</vt:lpstr>
      <vt:lpstr>Calibri</vt:lpstr>
      <vt:lpstr>Calibri Light</vt:lpstr>
      <vt:lpstr>Impact</vt:lpstr>
      <vt:lpstr>Wingdings</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344</dc:title>
  <dc:creator/>
  <cp:lastModifiedBy/>
  <cp:revision>1</cp:revision>
  <dcterms:created xsi:type="dcterms:W3CDTF">2016-10-17T14:00:15Z</dcterms:created>
  <dcterms:modified xsi:type="dcterms:W3CDTF">2017-06-15T17:06:24Z</dcterms:modified>
</cp:coreProperties>
</file>